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61" r:id="rId4"/>
    <p:sldId id="263" r:id="rId5"/>
    <p:sldId id="264" r:id="rId6"/>
    <p:sldId id="265" r:id="rId7"/>
    <p:sldId id="266" r:id="rId8"/>
    <p:sldId id="270" r:id="rId9"/>
    <p:sldId id="267" r:id="rId10"/>
    <p:sldId id="268" r:id="rId11"/>
    <p:sldId id="269" r:id="rId12"/>
    <p:sldId id="271" r:id="rId13"/>
    <p:sldId id="272" r:id="rId14"/>
    <p:sldId id="262" r:id="rId15"/>
    <p:sldId id="275" r:id="rId16"/>
    <p:sldId id="26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4157AC-E7A2-409D-A03C-D348BFFEBB7A}" type="doc">
      <dgm:prSet loTypeId="urn:microsoft.com/office/officeart/2005/8/layout/vList4#1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A0FC861E-F137-40C0-9A4F-01E712B06196}">
      <dgm:prSet phldrT="[Текст]"/>
      <dgm:spPr/>
      <dgm:t>
        <a:bodyPr/>
        <a:lstStyle/>
        <a:p>
          <a:r>
            <a:rPr lang="ru-RU" b="1" u="none" dirty="0" smtClean="0"/>
            <a:t>      </a:t>
          </a:r>
          <a:r>
            <a:rPr lang="ru-RU" b="1" u="sng" dirty="0" smtClean="0"/>
            <a:t>Цель:</a:t>
          </a:r>
        </a:p>
        <a:p>
          <a:r>
            <a:rPr lang="ru-RU" b="0" i="0" dirty="0" smtClean="0"/>
            <a:t>      забить как можно больше голов противнику.</a:t>
          </a:r>
          <a:endParaRPr lang="ru-RU" b="1" u="sng" dirty="0"/>
        </a:p>
      </dgm:t>
    </dgm:pt>
    <dgm:pt modelId="{4604C1DD-A9F1-4D0C-AB77-4ADE0747BDC2}" type="parTrans" cxnId="{5F7C51D2-3412-4CDA-8436-6CAEB959879F}">
      <dgm:prSet/>
      <dgm:spPr/>
      <dgm:t>
        <a:bodyPr/>
        <a:lstStyle/>
        <a:p>
          <a:endParaRPr lang="ru-RU"/>
        </a:p>
      </dgm:t>
    </dgm:pt>
    <dgm:pt modelId="{345B05A7-FB18-4DBD-B65E-5AF9A6A96273}" type="sibTrans" cxnId="{5F7C51D2-3412-4CDA-8436-6CAEB959879F}">
      <dgm:prSet/>
      <dgm:spPr/>
      <dgm:t>
        <a:bodyPr/>
        <a:lstStyle/>
        <a:p>
          <a:endParaRPr lang="ru-RU"/>
        </a:p>
      </dgm:t>
    </dgm:pt>
    <dgm:pt modelId="{B0675E8F-F03C-4987-B9D4-4E9E09B1C52E}">
      <dgm:prSet phldrT="[Текст]"/>
      <dgm:spPr/>
      <dgm:t>
        <a:bodyPr/>
        <a:lstStyle/>
        <a:p>
          <a:r>
            <a:rPr lang="ru-RU" b="1" u="none" dirty="0" smtClean="0"/>
            <a:t>    </a:t>
          </a:r>
          <a:r>
            <a:rPr lang="ru-RU" b="1" u="sng" dirty="0" smtClean="0"/>
            <a:t>Задачи</a:t>
          </a:r>
        </a:p>
        <a:p>
          <a:r>
            <a:rPr lang="ru-RU" b="0" u="none" dirty="0" smtClean="0"/>
            <a:t>1. Формировать интерес к футболу.</a:t>
          </a:r>
        </a:p>
        <a:p>
          <a:r>
            <a:rPr lang="ru-RU" b="0" u="none" dirty="0" smtClean="0"/>
            <a:t>2. Развивать мышление, внимание, быстроту реакции, мелкую моторику.</a:t>
          </a:r>
          <a:endParaRPr lang="ru-RU" b="0" u="none" dirty="0"/>
        </a:p>
      </dgm:t>
    </dgm:pt>
    <dgm:pt modelId="{0A41F41D-6C13-4BDC-9FED-AA18D6D34692}" type="parTrans" cxnId="{D09458DA-3FA5-44ED-88EE-D00A9135C896}">
      <dgm:prSet/>
      <dgm:spPr/>
      <dgm:t>
        <a:bodyPr/>
        <a:lstStyle/>
        <a:p>
          <a:endParaRPr lang="ru-RU"/>
        </a:p>
      </dgm:t>
    </dgm:pt>
    <dgm:pt modelId="{CABB153B-8ECF-442D-8CB4-5502CC693463}" type="sibTrans" cxnId="{D09458DA-3FA5-44ED-88EE-D00A9135C896}">
      <dgm:prSet/>
      <dgm:spPr/>
      <dgm:t>
        <a:bodyPr/>
        <a:lstStyle/>
        <a:p>
          <a:endParaRPr lang="ru-RU"/>
        </a:p>
      </dgm:t>
    </dgm:pt>
    <dgm:pt modelId="{02A1ED68-4A8F-4F8E-B9F2-BEF9A896F152}">
      <dgm:prSet phldrT="[Текст]"/>
      <dgm:spPr/>
      <dgm:t>
        <a:bodyPr/>
        <a:lstStyle/>
        <a:p>
          <a:r>
            <a:rPr lang="ru-RU" b="1" u="none" dirty="0" smtClean="0"/>
            <a:t>   </a:t>
          </a:r>
          <a:r>
            <a:rPr lang="ru-RU" b="1" u="sng" dirty="0" smtClean="0"/>
            <a:t>Правила</a:t>
          </a:r>
          <a:endParaRPr lang="ru-RU" b="1" i="0" dirty="0" smtClean="0"/>
        </a:p>
        <a:p>
          <a:r>
            <a:rPr lang="ru-RU" b="0" i="0" dirty="0" smtClean="0"/>
            <a:t>   1. Настольная игра для двух участников.</a:t>
          </a:r>
        </a:p>
        <a:p>
          <a:r>
            <a:rPr lang="ru-RU" b="0" i="0" dirty="0" smtClean="0"/>
            <a:t>   2. Мяч кладётся в цент поля в начале игры.</a:t>
          </a:r>
        </a:p>
        <a:p>
          <a:r>
            <a:rPr lang="ru-RU" b="0" i="0" dirty="0" smtClean="0"/>
            <a:t>   3. Гол засчитывается, если мяч попал в ворота. </a:t>
          </a:r>
          <a:endParaRPr lang="ru-RU" dirty="0"/>
        </a:p>
      </dgm:t>
    </dgm:pt>
    <dgm:pt modelId="{FC34718C-A1E7-4122-A97C-EA23AA6FFAFE}" type="parTrans" cxnId="{649D9E44-DD95-4BFB-86F0-AF904C085929}">
      <dgm:prSet/>
      <dgm:spPr/>
      <dgm:t>
        <a:bodyPr/>
        <a:lstStyle/>
        <a:p>
          <a:endParaRPr lang="ru-RU"/>
        </a:p>
      </dgm:t>
    </dgm:pt>
    <dgm:pt modelId="{D0B0C99C-D242-4041-AAC9-61F17CEC6AA9}" type="sibTrans" cxnId="{649D9E44-DD95-4BFB-86F0-AF904C085929}">
      <dgm:prSet/>
      <dgm:spPr/>
      <dgm:t>
        <a:bodyPr/>
        <a:lstStyle/>
        <a:p>
          <a:endParaRPr lang="ru-RU"/>
        </a:p>
      </dgm:t>
    </dgm:pt>
    <dgm:pt modelId="{0188B783-BD3C-40CD-8985-F6EFF7B958D5}" type="pres">
      <dgm:prSet presAssocID="{084157AC-E7A2-409D-A03C-D348BFFEBB7A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01832A7-D1F0-420E-8E54-3D414789179C}" type="pres">
      <dgm:prSet presAssocID="{A0FC861E-F137-40C0-9A4F-01E712B06196}" presName="comp" presStyleCnt="0"/>
      <dgm:spPr/>
    </dgm:pt>
    <dgm:pt modelId="{28BDEBA7-CBE9-48AB-9D38-817DBC101239}" type="pres">
      <dgm:prSet presAssocID="{A0FC861E-F137-40C0-9A4F-01E712B06196}" presName="box" presStyleLbl="node1" presStyleIdx="0" presStyleCnt="3" custLinFactNeighborX="-324"/>
      <dgm:spPr/>
      <dgm:t>
        <a:bodyPr/>
        <a:lstStyle/>
        <a:p>
          <a:endParaRPr lang="ru-RU"/>
        </a:p>
      </dgm:t>
    </dgm:pt>
    <dgm:pt modelId="{E75CC6E0-9924-4B00-A55E-CAF687A74424}" type="pres">
      <dgm:prSet presAssocID="{A0FC861E-F137-40C0-9A4F-01E712B06196}" presName="img" presStyleLbl="fgImgPlace1" presStyleIdx="0" presStyleCnt="3" custScaleX="97201" custScaleY="100882" custLinFactNeighborX="5577" custLinFactNeighborY="98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DD62122-489F-4CEF-AFB0-FB85B7A2B64D}" type="pres">
      <dgm:prSet presAssocID="{A0FC861E-F137-40C0-9A4F-01E712B06196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B464E7-8B90-47E6-80FC-68765E94D7C4}" type="pres">
      <dgm:prSet presAssocID="{345B05A7-FB18-4DBD-B65E-5AF9A6A96273}" presName="spacer" presStyleCnt="0"/>
      <dgm:spPr/>
    </dgm:pt>
    <dgm:pt modelId="{47614EE2-C711-4D6E-99D7-FFA2C174A36E}" type="pres">
      <dgm:prSet presAssocID="{B0675E8F-F03C-4987-B9D4-4E9E09B1C52E}" presName="comp" presStyleCnt="0"/>
      <dgm:spPr/>
    </dgm:pt>
    <dgm:pt modelId="{F1E0D5C2-060A-48D6-ACC5-1BC1393750CF}" type="pres">
      <dgm:prSet presAssocID="{B0675E8F-F03C-4987-B9D4-4E9E09B1C52E}" presName="box" presStyleLbl="node1" presStyleIdx="1" presStyleCnt="3" custLinFactNeighborX="829" custLinFactNeighborY="-1495"/>
      <dgm:spPr/>
      <dgm:t>
        <a:bodyPr/>
        <a:lstStyle/>
        <a:p>
          <a:endParaRPr lang="ru-RU"/>
        </a:p>
      </dgm:t>
    </dgm:pt>
    <dgm:pt modelId="{28DDD994-8A87-4209-AC80-730FB1BDAC9C}" type="pres">
      <dgm:prSet presAssocID="{B0675E8F-F03C-4987-B9D4-4E9E09B1C52E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FF6AF58-2FD0-44B7-9380-1E4EE945300F}" type="pres">
      <dgm:prSet presAssocID="{B0675E8F-F03C-4987-B9D4-4E9E09B1C52E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D4B085-0BB5-4087-B1EB-902392ECE60B}" type="pres">
      <dgm:prSet presAssocID="{CABB153B-8ECF-442D-8CB4-5502CC693463}" presName="spacer" presStyleCnt="0"/>
      <dgm:spPr/>
    </dgm:pt>
    <dgm:pt modelId="{3408EE10-DFAC-4899-91E1-9B712D08C66D}" type="pres">
      <dgm:prSet presAssocID="{02A1ED68-4A8F-4F8E-B9F2-BEF9A896F152}" presName="comp" presStyleCnt="0"/>
      <dgm:spPr/>
    </dgm:pt>
    <dgm:pt modelId="{0154DEC9-7F80-463C-A49A-83B3B2E36E23}" type="pres">
      <dgm:prSet presAssocID="{02A1ED68-4A8F-4F8E-B9F2-BEF9A896F152}" presName="box" presStyleLbl="node1" presStyleIdx="2" presStyleCnt="3"/>
      <dgm:spPr/>
      <dgm:t>
        <a:bodyPr/>
        <a:lstStyle/>
        <a:p>
          <a:endParaRPr lang="ru-RU"/>
        </a:p>
      </dgm:t>
    </dgm:pt>
    <dgm:pt modelId="{22C1723F-2BBF-4F11-8497-84F5A48D401E}" type="pres">
      <dgm:prSet presAssocID="{02A1ED68-4A8F-4F8E-B9F2-BEF9A896F152}" presName="img" presStyleLbl="fgImgPlace1" presStyleIdx="2" presStyleCnt="3" custScaleX="108129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CA46835-7929-4878-942D-4A8B55CEC6FF}" type="pres">
      <dgm:prSet presAssocID="{02A1ED68-4A8F-4F8E-B9F2-BEF9A896F152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6BC6158-7165-40D6-B14D-9FD64FBDA97B}" type="presOf" srcId="{02A1ED68-4A8F-4F8E-B9F2-BEF9A896F152}" destId="{0154DEC9-7F80-463C-A49A-83B3B2E36E23}" srcOrd="0" destOrd="0" presId="urn:microsoft.com/office/officeart/2005/8/layout/vList4#1"/>
    <dgm:cxn modelId="{5F7C51D2-3412-4CDA-8436-6CAEB959879F}" srcId="{084157AC-E7A2-409D-A03C-D348BFFEBB7A}" destId="{A0FC861E-F137-40C0-9A4F-01E712B06196}" srcOrd="0" destOrd="0" parTransId="{4604C1DD-A9F1-4D0C-AB77-4ADE0747BDC2}" sibTransId="{345B05A7-FB18-4DBD-B65E-5AF9A6A96273}"/>
    <dgm:cxn modelId="{5F07DF6D-302E-4F2D-B6FF-759274FF2BE4}" type="presOf" srcId="{B0675E8F-F03C-4987-B9D4-4E9E09B1C52E}" destId="{2FF6AF58-2FD0-44B7-9380-1E4EE945300F}" srcOrd="1" destOrd="0" presId="urn:microsoft.com/office/officeart/2005/8/layout/vList4#1"/>
    <dgm:cxn modelId="{D09458DA-3FA5-44ED-88EE-D00A9135C896}" srcId="{084157AC-E7A2-409D-A03C-D348BFFEBB7A}" destId="{B0675E8F-F03C-4987-B9D4-4E9E09B1C52E}" srcOrd="1" destOrd="0" parTransId="{0A41F41D-6C13-4BDC-9FED-AA18D6D34692}" sibTransId="{CABB153B-8ECF-442D-8CB4-5502CC693463}"/>
    <dgm:cxn modelId="{464A7B35-F05B-4F61-B8C6-2C061F5FA5C5}" type="presOf" srcId="{A0FC861E-F137-40C0-9A4F-01E712B06196}" destId="{28BDEBA7-CBE9-48AB-9D38-817DBC101239}" srcOrd="0" destOrd="0" presId="urn:microsoft.com/office/officeart/2005/8/layout/vList4#1"/>
    <dgm:cxn modelId="{CF018C3D-EF3D-4FAB-82F0-2BBA1BDD1DF8}" type="presOf" srcId="{A0FC861E-F137-40C0-9A4F-01E712B06196}" destId="{7DD62122-489F-4CEF-AFB0-FB85B7A2B64D}" srcOrd="1" destOrd="0" presId="urn:microsoft.com/office/officeart/2005/8/layout/vList4#1"/>
    <dgm:cxn modelId="{4903C97D-2B13-47F2-BDA7-09EE19204028}" type="presOf" srcId="{B0675E8F-F03C-4987-B9D4-4E9E09B1C52E}" destId="{F1E0D5C2-060A-48D6-ACC5-1BC1393750CF}" srcOrd="0" destOrd="0" presId="urn:microsoft.com/office/officeart/2005/8/layout/vList4#1"/>
    <dgm:cxn modelId="{6F5144E8-5C4A-4CB8-9848-68CF46CB207F}" type="presOf" srcId="{084157AC-E7A2-409D-A03C-D348BFFEBB7A}" destId="{0188B783-BD3C-40CD-8985-F6EFF7B958D5}" srcOrd="0" destOrd="0" presId="urn:microsoft.com/office/officeart/2005/8/layout/vList4#1"/>
    <dgm:cxn modelId="{29B8A58C-4533-4F11-B88D-8CEBEF798F38}" type="presOf" srcId="{02A1ED68-4A8F-4F8E-B9F2-BEF9A896F152}" destId="{0CA46835-7929-4878-942D-4A8B55CEC6FF}" srcOrd="1" destOrd="0" presId="urn:microsoft.com/office/officeart/2005/8/layout/vList4#1"/>
    <dgm:cxn modelId="{649D9E44-DD95-4BFB-86F0-AF904C085929}" srcId="{084157AC-E7A2-409D-A03C-D348BFFEBB7A}" destId="{02A1ED68-4A8F-4F8E-B9F2-BEF9A896F152}" srcOrd="2" destOrd="0" parTransId="{FC34718C-A1E7-4122-A97C-EA23AA6FFAFE}" sibTransId="{D0B0C99C-D242-4041-AAC9-61F17CEC6AA9}"/>
    <dgm:cxn modelId="{73CA2BDB-90B8-459B-8B9B-64F68A82F72C}" type="presParOf" srcId="{0188B783-BD3C-40CD-8985-F6EFF7B958D5}" destId="{F01832A7-D1F0-420E-8E54-3D414789179C}" srcOrd="0" destOrd="0" presId="urn:microsoft.com/office/officeart/2005/8/layout/vList4#1"/>
    <dgm:cxn modelId="{689B1FBA-26BB-4DC2-9156-6D831048853B}" type="presParOf" srcId="{F01832A7-D1F0-420E-8E54-3D414789179C}" destId="{28BDEBA7-CBE9-48AB-9D38-817DBC101239}" srcOrd="0" destOrd="0" presId="urn:microsoft.com/office/officeart/2005/8/layout/vList4#1"/>
    <dgm:cxn modelId="{9C310497-5A99-4A23-9B67-9B499522964D}" type="presParOf" srcId="{F01832A7-D1F0-420E-8E54-3D414789179C}" destId="{E75CC6E0-9924-4B00-A55E-CAF687A74424}" srcOrd="1" destOrd="0" presId="urn:microsoft.com/office/officeart/2005/8/layout/vList4#1"/>
    <dgm:cxn modelId="{EDAEBD73-396F-482C-A2E9-5DBFD2E7D4BA}" type="presParOf" srcId="{F01832A7-D1F0-420E-8E54-3D414789179C}" destId="{7DD62122-489F-4CEF-AFB0-FB85B7A2B64D}" srcOrd="2" destOrd="0" presId="urn:microsoft.com/office/officeart/2005/8/layout/vList4#1"/>
    <dgm:cxn modelId="{F82009A3-F826-4AD4-AE09-602563A86057}" type="presParOf" srcId="{0188B783-BD3C-40CD-8985-F6EFF7B958D5}" destId="{A8B464E7-8B90-47E6-80FC-68765E94D7C4}" srcOrd="1" destOrd="0" presId="urn:microsoft.com/office/officeart/2005/8/layout/vList4#1"/>
    <dgm:cxn modelId="{1FB3BC02-068A-4764-8433-171EFE6A3C2F}" type="presParOf" srcId="{0188B783-BD3C-40CD-8985-F6EFF7B958D5}" destId="{47614EE2-C711-4D6E-99D7-FFA2C174A36E}" srcOrd="2" destOrd="0" presId="urn:microsoft.com/office/officeart/2005/8/layout/vList4#1"/>
    <dgm:cxn modelId="{B625492B-23E8-46B8-AFA9-B427683FFA43}" type="presParOf" srcId="{47614EE2-C711-4D6E-99D7-FFA2C174A36E}" destId="{F1E0D5C2-060A-48D6-ACC5-1BC1393750CF}" srcOrd="0" destOrd="0" presId="urn:microsoft.com/office/officeart/2005/8/layout/vList4#1"/>
    <dgm:cxn modelId="{9B19E41F-6A7B-4C3B-BAA2-813502B0AE6D}" type="presParOf" srcId="{47614EE2-C711-4D6E-99D7-FFA2C174A36E}" destId="{28DDD994-8A87-4209-AC80-730FB1BDAC9C}" srcOrd="1" destOrd="0" presId="urn:microsoft.com/office/officeart/2005/8/layout/vList4#1"/>
    <dgm:cxn modelId="{FA3D2362-A2C6-4C42-9448-839F7BD5BA10}" type="presParOf" srcId="{47614EE2-C711-4D6E-99D7-FFA2C174A36E}" destId="{2FF6AF58-2FD0-44B7-9380-1E4EE945300F}" srcOrd="2" destOrd="0" presId="urn:microsoft.com/office/officeart/2005/8/layout/vList4#1"/>
    <dgm:cxn modelId="{12929A91-2208-435D-96FB-5008D57BD5AF}" type="presParOf" srcId="{0188B783-BD3C-40CD-8985-F6EFF7B958D5}" destId="{70D4B085-0BB5-4087-B1EB-902392ECE60B}" srcOrd="3" destOrd="0" presId="urn:microsoft.com/office/officeart/2005/8/layout/vList4#1"/>
    <dgm:cxn modelId="{677AEA7A-2B49-405D-9092-9187AB7CE403}" type="presParOf" srcId="{0188B783-BD3C-40CD-8985-F6EFF7B958D5}" destId="{3408EE10-DFAC-4899-91E1-9B712D08C66D}" srcOrd="4" destOrd="0" presId="urn:microsoft.com/office/officeart/2005/8/layout/vList4#1"/>
    <dgm:cxn modelId="{6D0404DC-4402-4244-BEA3-55292ADB3774}" type="presParOf" srcId="{3408EE10-DFAC-4899-91E1-9B712D08C66D}" destId="{0154DEC9-7F80-463C-A49A-83B3B2E36E23}" srcOrd="0" destOrd="0" presId="urn:microsoft.com/office/officeart/2005/8/layout/vList4#1"/>
    <dgm:cxn modelId="{3A69DB69-F5CB-4321-99CD-3EA58EDAE00C}" type="presParOf" srcId="{3408EE10-DFAC-4899-91E1-9B712D08C66D}" destId="{22C1723F-2BBF-4F11-8497-84F5A48D401E}" srcOrd="1" destOrd="0" presId="urn:microsoft.com/office/officeart/2005/8/layout/vList4#1"/>
    <dgm:cxn modelId="{81D171E0-8073-4675-BB95-E63F5B1C440B}" type="presParOf" srcId="{3408EE10-DFAC-4899-91E1-9B712D08C66D}" destId="{0CA46835-7929-4878-942D-4A8B55CEC6FF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08AD-2610-481E-9098-8F6CCC47D6FE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B419E-2AE5-4DFD-9D8B-6E88787816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08AD-2610-481E-9098-8F6CCC47D6FE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B419E-2AE5-4DFD-9D8B-6E88787816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08AD-2610-481E-9098-8F6CCC47D6FE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B419E-2AE5-4DFD-9D8B-6E88787816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08AD-2610-481E-9098-8F6CCC47D6FE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B419E-2AE5-4DFD-9D8B-6E88787816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08AD-2610-481E-9098-8F6CCC47D6FE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B419E-2AE5-4DFD-9D8B-6E88787816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08AD-2610-481E-9098-8F6CCC47D6FE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B419E-2AE5-4DFD-9D8B-6E88787816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08AD-2610-481E-9098-8F6CCC47D6FE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B419E-2AE5-4DFD-9D8B-6E88787816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08AD-2610-481E-9098-8F6CCC47D6FE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B419E-2AE5-4DFD-9D8B-6E88787816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08AD-2610-481E-9098-8F6CCC47D6FE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B419E-2AE5-4DFD-9D8B-6E88787816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08AD-2610-481E-9098-8F6CCC47D6FE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B419E-2AE5-4DFD-9D8B-6E88787816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08AD-2610-481E-9098-8F6CCC47D6FE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B419E-2AE5-4DFD-9D8B-6E88787816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B308AD-2610-481E-9098-8F6CCC47D6FE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9B419E-2AE5-4DFD-9D8B-6E887878160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5.jpeg"/><Relationship Id="rId7" Type="http://schemas.openxmlformats.org/officeDocument/2006/relationships/image" Target="../media/image4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100\&#1040;&#1083;&#1077;&#1082;&#1089;&#1072;%20&#1055;&#1086;&#1083;%20-%20&#1069;&#1090;&#1086;%20&#1060;&#1091;&#1090;&#1073;&#1086;&#1083;.mp3" TargetMode="Externa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10" Type="http://schemas.openxmlformats.org/officeDocument/2006/relationships/image" Target="../media/image50.png"/><Relationship Id="rId4" Type="http://schemas.openxmlformats.org/officeDocument/2006/relationships/image" Target="../media/image6.png"/><Relationship Id="rId9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decor-elite.com.ua/adm/images/phocagallery/sport/sport_0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4338"/>
            <a:ext cx="9753600" cy="78009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0"/>
            <a:ext cx="7772400" cy="1470025"/>
          </a:xfrm>
        </p:spPr>
        <p:txBody>
          <a:bodyPr/>
          <a:lstStyle/>
          <a:p>
            <a:r>
              <a:rPr lang="ru-RU" dirty="0" smtClean="0">
                <a:solidFill>
                  <a:srgbClr val="00FF00"/>
                </a:solidFill>
                <a:latin typeface="Arial Black" pitchFamily="34" charset="0"/>
              </a:rPr>
              <a:t> </a:t>
            </a:r>
            <a:endParaRPr lang="ru-RU" dirty="0">
              <a:solidFill>
                <a:srgbClr val="00FF00"/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7686" y="3857628"/>
            <a:ext cx="4500594" cy="1052070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ru-RU" b="1" dirty="0" smtClean="0">
                <a:solidFill>
                  <a:srgbClr val="0033CC"/>
                </a:solidFill>
              </a:rPr>
              <a:t>МБДОУ «Детский сад №4»</a:t>
            </a:r>
          </a:p>
          <a:p>
            <a:pPr algn="ctr"/>
            <a:r>
              <a:rPr lang="ru-RU" b="1" dirty="0" smtClean="0">
                <a:solidFill>
                  <a:srgbClr val="0033CC"/>
                </a:solidFill>
              </a:rPr>
              <a:t>Группа №7</a:t>
            </a:r>
            <a:endParaRPr lang="ru-RU" b="1" dirty="0">
              <a:solidFill>
                <a:srgbClr val="0033C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1000108"/>
            <a:ext cx="841858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«10</a:t>
            </a:r>
            <a:r>
              <a:rPr lang="en-US" sz="72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0</a:t>
            </a:r>
            <a:r>
              <a:rPr lang="ru-RU" sz="72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идей о спорте»</a:t>
            </a:r>
            <a:endParaRPr lang="ru-RU" sz="72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img1.goodfon.ru/original/1024x768/8/e5/abstrakciya-zelenyy-bely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Требуется помощь взрослого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C:\Users\GSanses\Desktop\Новая папка (2)\IMG-20201111-WA0002.jpg"/>
          <p:cNvPicPr/>
          <p:nvPr/>
        </p:nvPicPr>
        <p:blipFill>
          <a:blip r:embed="rId3"/>
          <a:srcRect t="26710" r="15599"/>
          <a:stretch>
            <a:fillRect/>
          </a:stretch>
        </p:blipFill>
        <p:spPr bwMode="auto">
          <a:xfrm>
            <a:off x="428596" y="1071546"/>
            <a:ext cx="3643338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GSanses\Desktop\Новая папка (2)\IMG-20201111-WA0003.jpg"/>
          <p:cNvPicPr/>
          <p:nvPr/>
        </p:nvPicPr>
        <p:blipFill>
          <a:blip r:embed="rId4"/>
          <a:srcRect t="5717" r="7519"/>
          <a:stretch>
            <a:fillRect/>
          </a:stretch>
        </p:blipFill>
        <p:spPr bwMode="auto">
          <a:xfrm>
            <a:off x="4500562" y="2714620"/>
            <a:ext cx="3571900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857224" y="3929066"/>
            <a:ext cx="278608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Работа с шилом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3357554" y="5786454"/>
            <a:ext cx="507209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Работа с канцелярским ножом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img1.goodfon.ru/original/1024x768/8/e5/abstrakciya-zelenyy-bely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3301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Футбольные ворота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C:\Users\GSanses\Desktop\Новая папка (2)\IMG-20201111-WA0008.jpg"/>
          <p:cNvPicPr/>
          <p:nvPr/>
        </p:nvPicPr>
        <p:blipFill>
          <a:blip r:embed="rId3"/>
          <a:srcRect t="8311"/>
          <a:stretch>
            <a:fillRect/>
          </a:stretch>
        </p:blipFill>
        <p:spPr bwMode="auto">
          <a:xfrm>
            <a:off x="500034" y="1071546"/>
            <a:ext cx="328614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GSanses\Desktop\Новая папка (2)\IMG-20201111-WA0012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3857628"/>
            <a:ext cx="3429024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GSanses\Desktop\Новая папка (2)\IMG-20201111-WA0018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9124" y="3857628"/>
            <a:ext cx="357190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GSanses\Desktop\Новая папка (2)\IMG-20201111-WA0029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29124" y="1000108"/>
            <a:ext cx="357190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s://img1.goodfon.ru/original/1024x768/8/e5/abstrakciya-zelenyy-bely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57200"/>
            <a:ext cx="9753600" cy="73152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Распределение игроков на футбольном поле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C:\Users\GSanses\Desktop\Новая папка (2)\IMG-20201111-WA0026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1071546"/>
            <a:ext cx="3500462" cy="2428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C:\Users\GSanses\Desktop\Новая папка (2)\IMG-20201111-WA0030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1000108"/>
            <a:ext cx="3500462" cy="250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C:\Users\GSanses\Desktop\Новая папка (2)\IMG-20201111-WA0011.jpg"/>
          <p:cNvPicPr/>
          <p:nvPr/>
        </p:nvPicPr>
        <p:blipFill>
          <a:blip r:embed="rId5"/>
          <a:srcRect t="12761"/>
          <a:stretch>
            <a:fillRect/>
          </a:stretch>
        </p:blipFill>
        <p:spPr bwMode="auto">
          <a:xfrm>
            <a:off x="1785918" y="3714752"/>
            <a:ext cx="3970344" cy="24419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4" descr="https://kurspresent.ru/assets/images/resources/517/2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388" y="4071942"/>
            <a:ext cx="1914260" cy="2071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img1.goodfon.ru/original/1024x768/8/e5/abstrakciya-zelenyy-bely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57200"/>
            <a:ext cx="9753600" cy="73152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Расстановка игроков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C:\Users\GSanses\Desktop\Новая папка (2)\20201112_133350.jpg"/>
          <p:cNvPicPr/>
          <p:nvPr/>
        </p:nvPicPr>
        <p:blipFill>
          <a:blip r:embed="rId3" cstate="print"/>
          <a:srcRect l="17531" r="15125"/>
          <a:stretch>
            <a:fillRect/>
          </a:stretch>
        </p:blipFill>
        <p:spPr bwMode="auto">
          <a:xfrm>
            <a:off x="5214942" y="1142984"/>
            <a:ext cx="3143272" cy="25003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C:\Users\GSanses\Desktop\Новая папка (2)\20201112_133406.jpg"/>
          <p:cNvPicPr/>
          <p:nvPr/>
        </p:nvPicPr>
        <p:blipFill>
          <a:blip r:embed="rId4" cstate="print"/>
          <a:srcRect l="13923" r="9112"/>
          <a:stretch>
            <a:fillRect/>
          </a:stretch>
        </p:blipFill>
        <p:spPr bwMode="auto">
          <a:xfrm>
            <a:off x="5214942" y="3857628"/>
            <a:ext cx="3571900" cy="2428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12" descr="http://nwzimg.wezhan.cn/contents/sitefiles2025/10125741/images/4501025.png"/>
          <p:cNvPicPr>
            <a:picLocks noChangeAspect="1" noChangeArrowheads="1"/>
          </p:cNvPicPr>
          <p:nvPr/>
        </p:nvPicPr>
        <p:blipFill>
          <a:blip r:embed="rId5" cstate="print"/>
          <a:srcRect l="17949" t="10256" r="12820" b="7692"/>
          <a:stretch>
            <a:fillRect/>
          </a:stretch>
        </p:blipFill>
        <p:spPr bwMode="auto">
          <a:xfrm>
            <a:off x="1000100" y="71414"/>
            <a:ext cx="1386344" cy="1643074"/>
          </a:xfrm>
          <a:prstGeom prst="rect">
            <a:avLst/>
          </a:prstGeom>
          <a:noFill/>
        </p:spPr>
      </p:pic>
      <p:pic>
        <p:nvPicPr>
          <p:cNvPr id="9" name="Рисунок 8" descr="C:\Users\GSanses\Desktop\Новая папка (2)\IMG-20201112-WA0002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34" y="1928802"/>
            <a:ext cx="4297351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https://img1.goodfon.ru/original/1024x768/8/e5/abstrakciya-zelenyy-bely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Интересные моменты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7" name="Picture 5" descr="https://i.pinimg.com/originals/ee/03/63/ee0363ed83caaef1f8f20a1d013b945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02357" y="642918"/>
            <a:ext cx="1541643" cy="1637867"/>
          </a:xfrm>
          <a:prstGeom prst="rect">
            <a:avLst/>
          </a:prstGeom>
          <a:noFill/>
        </p:spPr>
      </p:pic>
      <p:pic>
        <p:nvPicPr>
          <p:cNvPr id="12" name="Рисунок 11" descr="C:\Users\GSanses\Desktop\Новая папка (2)\20201110_15164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1214422"/>
            <a:ext cx="3000396" cy="2143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 descr="C:\Users\GSanses\Desktop\Новая папка (2)\20201111_092123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86182" y="1142984"/>
            <a:ext cx="3684592" cy="20993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 descr="C:\Users\GSanses\Desktop\Новая папка (2)\IMG-20201112-WA0011.jpg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472" y="3929066"/>
            <a:ext cx="3113088" cy="2299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 descr="C:\Users\GSanses\Desktop\20201109_124711.jpg"/>
          <p:cNvPicPr/>
          <p:nvPr/>
        </p:nvPicPr>
        <p:blipFill>
          <a:blip r:embed="rId8" cstate="print"/>
          <a:srcRect l="10231" r="14923"/>
          <a:stretch>
            <a:fillRect/>
          </a:stretch>
        </p:blipFill>
        <p:spPr bwMode="auto">
          <a:xfrm rot="21143915">
            <a:off x="4271526" y="3038890"/>
            <a:ext cx="4040972" cy="3286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0428" name="Picture 12" descr="http://nwzimg.wezhan.cn/contents/sitefiles2025/10125741/images/4501025.png"/>
          <p:cNvPicPr>
            <a:picLocks noChangeAspect="1" noChangeArrowheads="1"/>
          </p:cNvPicPr>
          <p:nvPr/>
        </p:nvPicPr>
        <p:blipFill>
          <a:blip r:embed="rId9" cstate="print"/>
          <a:srcRect l="17949" t="10256" r="12820" b="7692"/>
          <a:stretch>
            <a:fillRect/>
          </a:stretch>
        </p:blipFill>
        <p:spPr bwMode="auto">
          <a:xfrm>
            <a:off x="1357290" y="2500306"/>
            <a:ext cx="928694" cy="1100674"/>
          </a:xfrm>
          <a:prstGeom prst="rect">
            <a:avLst/>
          </a:prstGeom>
          <a:noFill/>
        </p:spPr>
      </p:pic>
      <p:pic>
        <p:nvPicPr>
          <p:cNvPr id="10" name="Алекса Пол - Это Футбол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/>
          <a:stretch>
            <a:fillRect/>
          </a:stretch>
        </p:blipFill>
        <p:spPr>
          <a:xfrm>
            <a:off x="928662" y="642939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8">
                <p:cTn id="2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img1.goodfon.ru/original/1024x768/8/e5/abstrakciya-zelenyy-bely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3301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C:\Users\GSanses\Desktop\IMG-20201112-WA0005.jp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158" y="3357562"/>
            <a:ext cx="3714776" cy="3071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C:\Users\GSanses\Desktop\IMG-20201112-WA0012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500042"/>
            <a:ext cx="3827468" cy="30849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C:\Users\GSanses\Desktop\Новая папка (2)\IMG-20201111-WA001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24" y="428604"/>
            <a:ext cx="2643206" cy="2286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C:\Users\GSanses\Desktop\Новая папка (2)\IMG-20201112-WA0006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628" y="4000504"/>
            <a:ext cx="2827336" cy="2370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stavkistavki.ru/wp-content/uploads/2014/03/bk_fonbet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500042"/>
            <a:ext cx="5072098" cy="11430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Constantia" pitchFamily="18" charset="0"/>
              </a:rPr>
              <a:t>  </a:t>
            </a:r>
            <a:r>
              <a:rPr lang="ru-RU" sz="3600" b="1" dirty="0" smtClean="0">
                <a:solidFill>
                  <a:srgbClr val="C00000"/>
                </a:solidFill>
                <a:latin typeface="Constantia" pitchFamily="18" charset="0"/>
              </a:rPr>
              <a:t>Спасибо за внимание!</a:t>
            </a:r>
            <a:endParaRPr lang="ru-RU" sz="3600" b="1" dirty="0">
              <a:solidFill>
                <a:srgbClr val="C00000"/>
              </a:solidFill>
              <a:latin typeface="Constantia" pitchFamily="18" charset="0"/>
            </a:endParaRPr>
          </a:p>
        </p:txBody>
      </p:sp>
      <p:pic>
        <p:nvPicPr>
          <p:cNvPr id="4100" name="Picture 4" descr="https://funart.pro/uploads/posts/2020-03/1585259704_20-p-belie-foni-s-solnishkom-6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500042"/>
            <a:ext cx="1891649" cy="1785950"/>
          </a:xfrm>
          <a:prstGeom prst="rect">
            <a:avLst/>
          </a:prstGeom>
          <a:noFill/>
        </p:spPr>
      </p:pic>
      <p:pic>
        <p:nvPicPr>
          <p:cNvPr id="6" name="Рисунок 5" descr="C:\Users\GSanses\Desktop\Новая папка (2)\IMG-20201112-WA0013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 rot="21112790">
            <a:off x="2926327" y="1887258"/>
            <a:ext cx="4838495" cy="3687897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funart.pro/uploads/posts/2020-04/1586715096_32-p-sportivnie-foni-dlya-prezentatsii-1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25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8229600" cy="65321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0033CC"/>
                </a:solidFill>
                <a:latin typeface="+mn-lt"/>
              </a:rPr>
              <a:t>Участники проекта по созданию настольной игры </a:t>
            </a:r>
            <a:r>
              <a:rPr lang="ru-RU" sz="3600" b="1" u="sng" dirty="0" smtClean="0">
                <a:solidFill>
                  <a:srgbClr val="0033CC"/>
                </a:solidFill>
                <a:latin typeface="+mn-lt"/>
              </a:rPr>
              <a:t>«Футбол»</a:t>
            </a:r>
            <a:r>
              <a:rPr lang="ru-RU" sz="3600" b="1" dirty="0" smtClean="0">
                <a:solidFill>
                  <a:srgbClr val="0033CC"/>
                </a:solidFill>
                <a:latin typeface="+mn-lt"/>
              </a:rPr>
              <a:t>:</a:t>
            </a:r>
            <a:endParaRPr lang="ru-RU" sz="3600" b="1" dirty="0">
              <a:solidFill>
                <a:srgbClr val="0033CC"/>
              </a:solidFill>
              <a:latin typeface="+mn-lt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571472" y="1071546"/>
            <a:ext cx="5214974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Calibri" pitchFamily="34" charset="0"/>
                <a:cs typeface="Times New Roman" pitchFamily="18" charset="0"/>
              </a:rPr>
              <a:t>Дети: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Calibri" pitchFamily="34" charset="0"/>
                <a:cs typeface="Times New Roman" pitchFamily="18" charset="0"/>
              </a:rPr>
              <a:t>Витина Анна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ea typeface="Calibri" pitchFamily="34" charset="0"/>
                <a:cs typeface="Times New Roman" pitchFamily="18" charset="0"/>
              </a:rPr>
              <a:t>Садырова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Calibri" pitchFamily="34" charset="0"/>
                <a:cs typeface="Times New Roman" pitchFamily="18" charset="0"/>
              </a:rPr>
              <a:t> Ника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C00000"/>
                </a:solidFill>
                <a:cs typeface="Times New Roman" pitchFamily="18" charset="0"/>
              </a:rPr>
              <a:t>Елизаров Станислав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ea typeface="Calibri" pitchFamily="34" charset="0"/>
                <a:cs typeface="Times New Roman" pitchFamily="18" charset="0"/>
              </a:rPr>
              <a:t>Павшунов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Calibri" pitchFamily="34" charset="0"/>
                <a:cs typeface="Times New Roman" pitchFamily="18" charset="0"/>
              </a:rPr>
              <a:t> Павел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err="1" smtClean="0">
                <a:solidFill>
                  <a:srgbClr val="C00000"/>
                </a:solidFill>
                <a:cs typeface="Times New Roman" pitchFamily="18" charset="0"/>
              </a:rPr>
              <a:t>Проказюк</a:t>
            </a:r>
            <a:r>
              <a:rPr lang="ru-RU" sz="2400" b="1" dirty="0" smtClean="0">
                <a:solidFill>
                  <a:srgbClr val="C00000"/>
                </a:solidFill>
                <a:cs typeface="Times New Roman" pitchFamily="18" charset="0"/>
              </a:rPr>
              <a:t> Никита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ea typeface="Calibri" pitchFamily="34" charset="0"/>
                <a:cs typeface="Times New Roman" pitchFamily="18" charset="0"/>
              </a:rPr>
              <a:t>Нигматулин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Calibri" pitchFamily="34" charset="0"/>
                <a:cs typeface="Times New Roman" pitchFamily="18" charset="0"/>
              </a:rPr>
              <a:t> Тимур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Calibri" pitchFamily="34" charset="0"/>
                <a:cs typeface="Times New Roman" pitchFamily="18" charset="0"/>
              </a:rPr>
              <a:t>Чуйков Тимофей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5072074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u="sng" dirty="0" smtClean="0">
                <a:solidFill>
                  <a:srgbClr val="C00000"/>
                </a:solidFill>
              </a:rPr>
              <a:t>Педагоги</a:t>
            </a:r>
            <a:r>
              <a:rPr lang="ru-RU" sz="2000" b="1" dirty="0" smtClean="0">
                <a:solidFill>
                  <a:srgbClr val="C00000"/>
                </a:solidFill>
              </a:rPr>
              <a:t>:</a:t>
            </a:r>
            <a:endParaRPr lang="ru-RU" sz="2000" b="1" dirty="0">
              <a:solidFill>
                <a:srgbClr val="C00000"/>
              </a:solidFill>
            </a:endParaRPr>
          </a:p>
          <a:p>
            <a:r>
              <a:rPr lang="ru-RU" sz="2000" b="1" dirty="0">
                <a:solidFill>
                  <a:srgbClr val="C00000"/>
                </a:solidFill>
              </a:rPr>
              <a:t>Гусева </a:t>
            </a:r>
            <a:r>
              <a:rPr lang="ru-RU" sz="2000" b="1" dirty="0" smtClean="0">
                <a:solidFill>
                  <a:srgbClr val="C00000"/>
                </a:solidFill>
              </a:rPr>
              <a:t>Александра Валерьевна</a:t>
            </a:r>
            <a:endParaRPr lang="ru-RU" sz="2000" b="1" dirty="0">
              <a:solidFill>
                <a:srgbClr val="C00000"/>
              </a:solidFill>
            </a:endParaRPr>
          </a:p>
          <a:p>
            <a:r>
              <a:rPr lang="ru-RU" sz="2000" b="1" dirty="0">
                <a:solidFill>
                  <a:srgbClr val="C00000"/>
                </a:solidFill>
              </a:rPr>
              <a:t>Нестерова </a:t>
            </a:r>
            <a:r>
              <a:rPr lang="ru-RU" sz="2000" b="1" dirty="0" smtClean="0">
                <a:solidFill>
                  <a:srgbClr val="C00000"/>
                </a:solidFill>
              </a:rPr>
              <a:t>Елена Николаевна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4101" name="Picture 5" descr="https://i.pinimg.com/originals/ee/03/63/ee0363ed83caaef1f8f20a1d013b945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5" y="4572009"/>
            <a:ext cx="1285884" cy="1366144"/>
          </a:xfrm>
          <a:prstGeom prst="rect">
            <a:avLst/>
          </a:prstGeom>
          <a:noFill/>
        </p:spPr>
      </p:pic>
      <p:pic>
        <p:nvPicPr>
          <p:cNvPr id="7" name="Рисунок 6" descr="C:\Users\GSanses\Desktop\20201109_12470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1428736"/>
            <a:ext cx="4572032" cy="285752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92D05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6" name="Picture 4" descr="https://img1.goodfon.ru/original/1024x768/8/e5/abstrakciya-zelenyy-bely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57200"/>
            <a:ext cx="9753600" cy="7315200"/>
          </a:xfrm>
          <a:prstGeom prst="rect">
            <a:avLst/>
          </a:prstGeom>
          <a:noFill/>
        </p:spPr>
      </p:pic>
      <p:pic>
        <p:nvPicPr>
          <p:cNvPr id="6" name="Picture 5" descr="https://i.pinimg.com/originals/ee/03/63/ee0363ed83caaef1f8f20a1d013b945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8082" y="4929198"/>
            <a:ext cx="1541643" cy="1637867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142844" y="2500306"/>
            <a:ext cx="2571768" cy="20002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0033CC"/>
                </a:solidFill>
              </a:rPr>
              <a:t>Игра </a:t>
            </a:r>
            <a:r>
              <a:rPr lang="ru-RU" sz="1400" dirty="0" smtClean="0">
                <a:solidFill>
                  <a:srgbClr val="0033CC"/>
                </a:solidFill>
              </a:rPr>
              <a:t> </a:t>
            </a:r>
            <a:r>
              <a:rPr lang="ru-RU" sz="1400" dirty="0">
                <a:solidFill>
                  <a:srgbClr val="0033CC"/>
                </a:solidFill>
              </a:rPr>
              <a:t>учит быстро реагировать, оценивать ситуацию и принимать собственные решения. При этом развивается мелкая моторика </a:t>
            </a:r>
            <a:r>
              <a:rPr lang="ru-RU" sz="1400" dirty="0" smtClean="0">
                <a:solidFill>
                  <a:srgbClr val="0033CC"/>
                </a:solidFill>
              </a:rPr>
              <a:t>рук. </a:t>
            </a:r>
            <a:r>
              <a:rPr lang="ru-RU" sz="1400" dirty="0">
                <a:solidFill>
                  <a:srgbClr val="0033CC"/>
                </a:solidFill>
              </a:rPr>
              <a:t>В ходе состязания также вырабатывается умение вести честную борьбу, </a:t>
            </a:r>
            <a:r>
              <a:rPr lang="ru-RU" sz="1400" dirty="0" smtClean="0">
                <a:solidFill>
                  <a:srgbClr val="0033CC"/>
                </a:solidFill>
              </a:rPr>
              <a:t> </a:t>
            </a:r>
            <a:r>
              <a:rPr lang="ru-RU" sz="1400" dirty="0">
                <a:solidFill>
                  <a:srgbClr val="0033CC"/>
                </a:solidFill>
              </a:rPr>
              <a:t>строить диалог с соперником.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215074" y="2285992"/>
            <a:ext cx="2786082" cy="214314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0033CC"/>
                </a:solidFill>
              </a:rPr>
              <a:t>Это — увлекательное занятие, которое всегда сопровождается смехом, помогает весело провести время и снять эмоциональное напряжение. А ещё — это возможность на какое-то время забыть про </a:t>
            </a:r>
            <a:r>
              <a:rPr lang="ru-RU" sz="1400" dirty="0" err="1">
                <a:solidFill>
                  <a:srgbClr val="0033CC"/>
                </a:solidFill>
              </a:rPr>
              <a:t>гаджеты</a:t>
            </a:r>
            <a:r>
              <a:rPr lang="ru-RU" sz="1400" dirty="0">
                <a:solidFill>
                  <a:srgbClr val="0033CC"/>
                </a:solidFill>
              </a:rPr>
              <a:t> и компьютеры, испытать новые эмоции и ощущения.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143240" y="4929198"/>
            <a:ext cx="2714644" cy="150019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33CC"/>
                </a:solidFill>
              </a:rPr>
              <a:t>Настольный футбол — увлечение, где дети приобретают навыки достойно принимать </a:t>
            </a:r>
            <a:r>
              <a:rPr lang="ru-RU" dirty="0" smtClean="0">
                <a:solidFill>
                  <a:srgbClr val="0033CC"/>
                </a:solidFill>
              </a:rPr>
              <a:t>поражение.</a:t>
            </a:r>
            <a:endParaRPr lang="ru-RU" dirty="0">
              <a:solidFill>
                <a:srgbClr val="0033CC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143240" y="285728"/>
            <a:ext cx="2643206" cy="150019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33CC"/>
                </a:solidFill>
              </a:rPr>
              <a:t>П</a:t>
            </a:r>
            <a:r>
              <a:rPr lang="ru-RU" sz="1600" dirty="0" smtClean="0">
                <a:solidFill>
                  <a:srgbClr val="0033CC"/>
                </a:solidFill>
              </a:rPr>
              <a:t>ростой </a:t>
            </a:r>
            <a:r>
              <a:rPr lang="ru-RU" sz="1600" dirty="0">
                <a:solidFill>
                  <a:srgbClr val="0033CC"/>
                </a:solidFill>
              </a:rPr>
              <a:t>и </a:t>
            </a:r>
            <a:r>
              <a:rPr lang="ru-RU" sz="1600" dirty="0" smtClean="0">
                <a:solidFill>
                  <a:srgbClr val="0033CC"/>
                </a:solidFill>
              </a:rPr>
              <a:t>доступный способ</a:t>
            </a:r>
            <a:r>
              <a:rPr lang="ru-RU" sz="1600" dirty="0">
                <a:solidFill>
                  <a:srgbClr val="0033CC"/>
                </a:solidFill>
              </a:rPr>
              <a:t> познакомить ребёнка с видом спорта, которым можно заниматься в любое время дома.</a:t>
            </a:r>
          </a:p>
        </p:txBody>
      </p:sp>
      <p:sp>
        <p:nvSpPr>
          <p:cNvPr id="18" name="Шестиугольник 17"/>
          <p:cNvSpPr/>
          <p:nvPr/>
        </p:nvSpPr>
        <p:spPr>
          <a:xfrm>
            <a:off x="3357554" y="2428868"/>
            <a:ext cx="2286016" cy="1857388"/>
          </a:xfrm>
          <a:prstGeom prst="hexagon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Настольный футбол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9" name="Стрелка вверх 18"/>
          <p:cNvSpPr/>
          <p:nvPr/>
        </p:nvSpPr>
        <p:spPr>
          <a:xfrm>
            <a:off x="4429124" y="1857364"/>
            <a:ext cx="142876" cy="428628"/>
          </a:xfrm>
          <a:prstGeom prst="up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4429124" y="4357694"/>
            <a:ext cx="142876" cy="428628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лево 20"/>
          <p:cNvSpPr/>
          <p:nvPr/>
        </p:nvSpPr>
        <p:spPr>
          <a:xfrm>
            <a:off x="2786050" y="3286124"/>
            <a:ext cx="428628" cy="142876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>
            <a:off x="5715008" y="3286124"/>
            <a:ext cx="500066" cy="142876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Picture 12" descr="http://nwzimg.wezhan.cn/contents/sitefiles2025/10125741/images/4501025.png"/>
          <p:cNvPicPr>
            <a:picLocks noChangeAspect="1" noChangeArrowheads="1"/>
          </p:cNvPicPr>
          <p:nvPr/>
        </p:nvPicPr>
        <p:blipFill>
          <a:blip r:embed="rId4" cstate="print"/>
          <a:srcRect l="17949" t="10256" r="12820" b="7692"/>
          <a:stretch>
            <a:fillRect/>
          </a:stretch>
        </p:blipFill>
        <p:spPr bwMode="auto">
          <a:xfrm>
            <a:off x="428596" y="142852"/>
            <a:ext cx="1928826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img1.goodfon.ru/original/1024x768/8/e5/abstrakciya-zelenyy-bely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57200"/>
            <a:ext cx="9753600" cy="7315200"/>
          </a:xfrm>
          <a:prstGeom prst="rect">
            <a:avLst/>
          </a:prstGeom>
          <a:noFill/>
        </p:spPr>
      </p:pic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0"/>
          <a:ext cx="8829708" cy="6572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img1.goodfon.ru/original/1024x768/8/e5/abstrakciya-zelenyy-bely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57200"/>
            <a:ext cx="9753600" cy="73152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5357850" cy="51115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Для создания игры нам понадобятся: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1"/>
            <a:ext cx="3400420" cy="3143272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ru-RU" sz="1800" dirty="0" smtClean="0"/>
              <a:t>Коробка </a:t>
            </a:r>
          </a:p>
          <a:p>
            <a:pPr>
              <a:buFont typeface="Wingdings" pitchFamily="2" charset="2"/>
              <a:buChar char="ü"/>
            </a:pPr>
            <a:r>
              <a:rPr lang="ru-RU" sz="1800" dirty="0" smtClean="0"/>
              <a:t>Прищепки </a:t>
            </a:r>
          </a:p>
          <a:p>
            <a:pPr>
              <a:buFont typeface="Wingdings" pitchFamily="2" charset="2"/>
              <a:buChar char="ü"/>
            </a:pPr>
            <a:r>
              <a:rPr lang="ru-RU" sz="1800" dirty="0" smtClean="0"/>
              <a:t>Палочки для суши </a:t>
            </a:r>
          </a:p>
          <a:p>
            <a:pPr>
              <a:buFont typeface="Wingdings" pitchFamily="2" charset="2"/>
              <a:buChar char="ü"/>
            </a:pPr>
            <a:r>
              <a:rPr lang="ru-RU" sz="1800" dirty="0" smtClean="0"/>
              <a:t>Краски и кисточки</a:t>
            </a:r>
          </a:p>
          <a:p>
            <a:pPr>
              <a:buFont typeface="Wingdings" pitchFamily="2" charset="2"/>
              <a:buChar char="ü"/>
            </a:pPr>
            <a:r>
              <a:rPr lang="ru-RU" sz="1800" dirty="0" smtClean="0"/>
              <a:t>Цветная бумага</a:t>
            </a:r>
          </a:p>
          <a:p>
            <a:pPr>
              <a:buFont typeface="Wingdings" pitchFamily="2" charset="2"/>
              <a:buChar char="ü"/>
            </a:pPr>
            <a:r>
              <a:rPr lang="ru-RU" sz="1800" dirty="0" smtClean="0"/>
              <a:t>Карандаши</a:t>
            </a:r>
          </a:p>
          <a:p>
            <a:pPr>
              <a:buFont typeface="Wingdings" pitchFamily="2" charset="2"/>
              <a:buChar char="ü"/>
            </a:pPr>
            <a:r>
              <a:rPr lang="ru-RU" sz="1800" dirty="0" smtClean="0"/>
              <a:t>Клей</a:t>
            </a:r>
          </a:p>
          <a:p>
            <a:pPr>
              <a:buFont typeface="Wingdings" pitchFamily="2" charset="2"/>
              <a:buChar char="ü"/>
            </a:pPr>
            <a:r>
              <a:rPr lang="ru-RU" sz="1800" dirty="0" smtClean="0"/>
              <a:t>Сетка</a:t>
            </a:r>
          </a:p>
          <a:p>
            <a:pPr>
              <a:buFont typeface="Wingdings" pitchFamily="2" charset="2"/>
              <a:buChar char="ü"/>
            </a:pPr>
            <a:r>
              <a:rPr lang="ru-RU" sz="1800" dirty="0" smtClean="0"/>
              <a:t>Ножницы</a:t>
            </a:r>
          </a:p>
          <a:p>
            <a:pPr>
              <a:buFont typeface="Wingdings" pitchFamily="2" charset="2"/>
              <a:buChar char="ü"/>
            </a:pPr>
            <a:r>
              <a:rPr lang="ru-RU" sz="1800" dirty="0" smtClean="0"/>
              <a:t>Мяч для </a:t>
            </a:r>
            <a:r>
              <a:rPr lang="ru-RU" sz="1800" dirty="0" err="1" smtClean="0"/>
              <a:t>пинг</a:t>
            </a:r>
            <a:r>
              <a:rPr lang="ru-RU" sz="1800" dirty="0" smtClean="0"/>
              <a:t> </a:t>
            </a:r>
            <a:r>
              <a:rPr lang="ru-RU" sz="1800" dirty="0" err="1" smtClean="0"/>
              <a:t>понга</a:t>
            </a:r>
            <a:endParaRPr lang="ru-RU" sz="1800" dirty="0" smtClean="0"/>
          </a:p>
          <a:p>
            <a:pPr>
              <a:buFont typeface="Wingdings" pitchFamily="2" charset="2"/>
              <a:buChar char="ü"/>
            </a:pPr>
            <a:r>
              <a:rPr lang="ru-RU" sz="1800" dirty="0" smtClean="0"/>
              <a:t>Шило </a:t>
            </a:r>
          </a:p>
          <a:p>
            <a:pPr>
              <a:buFont typeface="Wingdings" pitchFamily="2" charset="2"/>
              <a:buChar char="ü"/>
            </a:pPr>
            <a:r>
              <a:rPr lang="ru-RU" sz="1800" dirty="0" smtClean="0"/>
              <a:t>Канцелярский нож</a:t>
            </a:r>
          </a:p>
          <a:p>
            <a:pPr>
              <a:buFont typeface="Wingdings" pitchFamily="2" charset="2"/>
              <a:buChar char="ü"/>
            </a:pPr>
            <a:endParaRPr lang="ru-RU" sz="1800" dirty="0" smtClean="0"/>
          </a:p>
          <a:p>
            <a:pPr>
              <a:buFont typeface="Wingdings" pitchFamily="2" charset="2"/>
              <a:buChar char="ü"/>
            </a:pPr>
            <a:endParaRPr lang="ru-RU" dirty="0"/>
          </a:p>
        </p:txBody>
      </p:sp>
      <p:pic>
        <p:nvPicPr>
          <p:cNvPr id="5" name="Picture 30" descr="http://dc418.ru/images/1fu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786322"/>
            <a:ext cx="2706296" cy="17049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Users\GSanses\Desktop\20201109_13242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43487">
            <a:off x="3258612" y="1406172"/>
            <a:ext cx="5440359" cy="3286148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92D05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img1.goodfon.ru/original/1024x768/8/e5/abstrakciya-zelenyy-bely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77472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Изготовление игрового поля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C:\Users\GSanses\Desktop\Новая папка (2)\IMG-20201110-WA0008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357298"/>
            <a:ext cx="3286148" cy="2214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C:\Users\GSanses\Desktop\Новая папка (2)\IMG-20201110-WA0005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1285860"/>
            <a:ext cx="3357586" cy="2286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C:\Users\GSanses\Desktop\Новая папка (2)\20201110_15225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86" y="4071942"/>
            <a:ext cx="3357586" cy="2428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C:\Users\GSanses\Desktop\Новая папка (2)\20201110_152503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57752" y="4071942"/>
            <a:ext cx="3398840" cy="2357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30" descr="http://dc418.ru/images/1fut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15206" y="214290"/>
            <a:ext cx="1509690" cy="9511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img1.goodfon.ru/original/1024x768/8/e5/abstrakciya-zelenyy-bely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57200"/>
            <a:ext cx="9753600" cy="73152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72547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Дизайн игрового поля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C:\Users\GSanses\Desktop\Новая папка (2)\20201110_15292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071546"/>
            <a:ext cx="3786214" cy="2286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C:\Users\GSanses\Desktop\Новая папка (2)\20201110_162249.jpg"/>
          <p:cNvPicPr/>
          <p:nvPr/>
        </p:nvPicPr>
        <p:blipFill>
          <a:blip r:embed="rId4" cstate="print"/>
          <a:srcRect l="16490" r="17548"/>
          <a:stretch>
            <a:fillRect/>
          </a:stretch>
        </p:blipFill>
        <p:spPr bwMode="auto">
          <a:xfrm>
            <a:off x="5572132" y="1071546"/>
            <a:ext cx="2571768" cy="250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5" descr="https://i.pinimg.com/originals/ee/03/63/ee0363ed83caaef1f8f20a1d013b945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02625" y="2714620"/>
            <a:ext cx="941375" cy="1000132"/>
          </a:xfrm>
          <a:prstGeom prst="rect">
            <a:avLst/>
          </a:prstGeom>
          <a:noFill/>
        </p:spPr>
      </p:pic>
      <p:pic>
        <p:nvPicPr>
          <p:cNvPr id="9" name="Рисунок 8" descr="C:\Users\GSanses\Desktop\Новая папка (2)\20201111_092217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628" y="3857628"/>
            <a:ext cx="3613154" cy="2357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C:\Users\GSanses\Desktop\Новая папка (2)\20201111_092104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2910" y="3857628"/>
            <a:ext cx="3857652" cy="2357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img1.goodfon.ru/original/1024x768/8/e5/abstrakciya-zelenyy-bely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C:\Users\GSanses\Desktop\Новая папка (2)\20201111_11104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142984"/>
            <a:ext cx="357190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GSanses\Desktop\Новая папка (2)\20201111_11184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09" y="3929066"/>
            <a:ext cx="414340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0" descr="http://dc418.ru/images/1fu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1357298"/>
            <a:ext cx="3855335" cy="24288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2" descr="http://nwzimg.wezhan.cn/contents/sitefiles2025/10125741/images/4501025.png"/>
          <p:cNvPicPr>
            <a:picLocks noChangeAspect="1" noChangeArrowheads="1"/>
          </p:cNvPicPr>
          <p:nvPr/>
        </p:nvPicPr>
        <p:blipFill>
          <a:blip r:embed="rId6" cstate="print"/>
          <a:srcRect l="17949" t="10256" r="12820" b="7692"/>
          <a:stretch>
            <a:fillRect/>
          </a:stretch>
        </p:blipFill>
        <p:spPr bwMode="auto">
          <a:xfrm>
            <a:off x="214282" y="4143380"/>
            <a:ext cx="1928826" cy="2286016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1000100" y="285728"/>
            <a:ext cx="64294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           Разметка футбольного  поля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img1.goodfon.ru/original/1024x768/8/e5/abstrakciya-zelenyy-bely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57200"/>
            <a:ext cx="9753600" cy="73152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7072362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Игроки футбольных команд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C:\Users\GSanses\Desktop\Новая папка (2)\20201110_15522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071546"/>
            <a:ext cx="3500462" cy="2428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C:\Users\GSanses\Desktop\Новая папка (2)\20201110_16190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1142984"/>
            <a:ext cx="3613154" cy="2357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4" descr="https://kurspresent.ru/assets/images/resources/517/2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76999" y="142852"/>
            <a:ext cx="1067001" cy="1154759"/>
          </a:xfrm>
          <a:prstGeom prst="rect">
            <a:avLst/>
          </a:prstGeom>
          <a:noFill/>
        </p:spPr>
      </p:pic>
      <p:pic>
        <p:nvPicPr>
          <p:cNvPr id="7" name="Рисунок 6" descr="C:\Users\GSanses\Desktop\Новая папка (2)\20201111_092741.jpg"/>
          <p:cNvPicPr/>
          <p:nvPr/>
        </p:nvPicPr>
        <p:blipFill>
          <a:blip r:embed="rId6" cstate="print"/>
          <a:srcRect l="3488" r="12790"/>
          <a:stretch>
            <a:fillRect/>
          </a:stretch>
        </p:blipFill>
        <p:spPr bwMode="auto">
          <a:xfrm>
            <a:off x="357158" y="4000504"/>
            <a:ext cx="3571900" cy="250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C:\Users\GSanses\Desktop\Новая папка (2)\20201111_110543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6248" y="4000504"/>
            <a:ext cx="3571900" cy="250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723</TotalTime>
  <Words>277</Words>
  <Application>Microsoft Office PowerPoint</Application>
  <PresentationFormat>Экран (4:3)</PresentationFormat>
  <Paragraphs>55</Paragraphs>
  <Slides>16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Arial Black</vt:lpstr>
      <vt:lpstr>Calibri</vt:lpstr>
      <vt:lpstr>Constantia</vt:lpstr>
      <vt:lpstr>Times New Roman</vt:lpstr>
      <vt:lpstr>Wingdings</vt:lpstr>
      <vt:lpstr>Тема Office</vt:lpstr>
      <vt:lpstr> </vt:lpstr>
      <vt:lpstr>Участники проекта по созданию настольной игры «Футбол»:</vt:lpstr>
      <vt:lpstr>Презентация PowerPoint</vt:lpstr>
      <vt:lpstr>Презентация PowerPoint</vt:lpstr>
      <vt:lpstr>Для создания игры нам понадобятся:</vt:lpstr>
      <vt:lpstr>Изготовление игрового поля</vt:lpstr>
      <vt:lpstr>Дизайн игрового поля</vt:lpstr>
      <vt:lpstr>Презентация PowerPoint</vt:lpstr>
      <vt:lpstr>Игроки футбольных команд</vt:lpstr>
      <vt:lpstr>Требуется помощь взрослого</vt:lpstr>
      <vt:lpstr>Футбольные ворота</vt:lpstr>
      <vt:lpstr>Распределение игроков на футбольном поле</vt:lpstr>
      <vt:lpstr>Расстановка игроков</vt:lpstr>
      <vt:lpstr>Интересные моменты</vt:lpstr>
      <vt:lpstr>Презентация PowerPoint</vt:lpstr>
      <vt:lpstr>  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GSanses</dc:creator>
  <cp:lastModifiedBy>home555</cp:lastModifiedBy>
  <cp:revision>79</cp:revision>
  <dcterms:created xsi:type="dcterms:W3CDTF">2020-11-07T04:44:45Z</dcterms:created>
  <dcterms:modified xsi:type="dcterms:W3CDTF">2021-01-18T17:26:44Z</dcterms:modified>
</cp:coreProperties>
</file>