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70" r:id="rId3"/>
    <p:sldId id="271" r:id="rId4"/>
    <p:sldId id="272" r:id="rId5"/>
    <p:sldId id="257" r:id="rId6"/>
    <p:sldId id="273" r:id="rId7"/>
    <p:sldId id="274" r:id="rId8"/>
    <p:sldId id="275" r:id="rId9"/>
    <p:sldId id="276" r:id="rId10"/>
    <p:sldId id="277" r:id="rId11"/>
    <p:sldId id="278" r:id="rId12"/>
    <p:sldId id="260" r:id="rId13"/>
    <p:sldId id="261" r:id="rId14"/>
    <p:sldId id="263" r:id="rId15"/>
    <p:sldId id="264" r:id="rId16"/>
    <p:sldId id="280" r:id="rId17"/>
    <p:sldId id="281" r:id="rId18"/>
    <p:sldId id="265" r:id="rId19"/>
    <p:sldId id="266" r:id="rId20"/>
    <p:sldId id="269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71" autoAdjust="0"/>
    <p:restoredTop sz="94629" autoAdjust="0"/>
  </p:normalViewPr>
  <p:slideViewPr>
    <p:cSldViewPr>
      <p:cViewPr varScale="1">
        <p:scale>
          <a:sx n="106" d="100"/>
          <a:sy n="106" d="100"/>
        </p:scale>
        <p:origin x="-10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43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24.03.2019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/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gsans\Desktop\&#1052;&#1072;&#1090;&#1088;&#1105;&#1096;&#1082;&#1072;%20&#1055;&#1088;&#1077;&#1079;&#1077;&#1085;&#1090;&#1072;&#1094;&#1080;&#1103;\Detskie_-_Matreshki_(iPleer.fm).mp3" TargetMode="Externa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gsans\Desktop\&#1052;&#1072;&#1090;&#1088;&#1105;&#1096;&#1082;&#1072;%20&#1055;&#1088;&#1077;&#1079;&#1077;&#1085;&#1090;&#1072;&#1094;&#1080;&#1103;\Detskie_pesni_-_My_vesyolye_matryoshki_(iPleer.fm).mp3" TargetMode="Externa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gsans\Desktop\&#1052;&#1072;&#1090;&#1088;&#1105;&#1096;&#1082;&#1072;%20&#1055;&#1088;&#1077;&#1079;&#1077;&#1085;&#1090;&#1072;&#1094;&#1080;&#1103;\Detskij_teatr_pesni_-_Modnaya_Matreshka_(iPleer.fm).mp3" TargetMode="Externa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500042"/>
            <a:ext cx="8429684" cy="784448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Comic Sans MS" pitchFamily="66" charset="0"/>
              </a:rPr>
              <a:t>«Русская красавица-матрёшка»  </a:t>
            </a:r>
            <a:endParaRPr lang="ru-RU" sz="40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12160" y="4869160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https://i.pinimg.com/originals/45/da/5d/45da5d631b18527a534e3767ba707c5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357298"/>
            <a:ext cx="3154452" cy="513336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5715008" y="5572140"/>
            <a:ext cx="28406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Воспитатель: Гусева А.В.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4" name="Picture 10" descr="https://4.bp.blogspot.com/-5gq4-yxeDbU/Wr522XfcYII/AAAAAAAAPD8/HiU9e2_SQ9gJBvCq6kpKrBQpl3StpXbAwCLcBGAs/s1600/%25D1%2586%25D0%25B2%25D0%25B5%25D1%2582%25D1%258B-%2B%25D0%25B2%25D0%25B5%25D0%25BA%25D1%2582%25D0%25BE%25D1%2580_DoV_%2B%25287%252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1857364"/>
            <a:ext cx="3010259" cy="285114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8843567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6" descr="https://buruhina-roshds1.edumsko.ru/uploads/3000/9485/section/521864/.thumbs/28.png?148749426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857364"/>
            <a:ext cx="8056918" cy="428628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214942" y="64291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Мы – красавицы матрёшки</a:t>
            </a:r>
            <a:b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Разноцветные одежки.</a:t>
            </a:r>
            <a:b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Раз – Матрена,</a:t>
            </a:r>
            <a:b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Два – </a:t>
            </a:r>
            <a:r>
              <a:rPr lang="ru-RU" b="1" dirty="0" err="1" smtClean="0">
                <a:ln w="11430"/>
                <a:solidFill>
                  <a:srgbClr val="FF0000"/>
                </a:solidFill>
                <a:latin typeface="Comic Sans MS" pitchFamily="66" charset="0"/>
              </a:rPr>
              <a:t>Малаша</a:t>
            </a:r>
            <a: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,</a:t>
            </a:r>
            <a:b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Мила – три,</a:t>
            </a:r>
            <a:b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Четыре – Маша.</a:t>
            </a:r>
            <a:b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Маргарита – это пять.</a:t>
            </a:r>
            <a:b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Нас не трудно сосчитать.</a:t>
            </a:r>
            <a:endParaRPr lang="ru-RU" b="1" dirty="0"/>
          </a:p>
        </p:txBody>
      </p:sp>
      <p:pic>
        <p:nvPicPr>
          <p:cNvPr id="6" name="Detskie_-_Matreshki_(iPle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500034" y="628652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1269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История матрёшки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8674" name="Picture 2" descr="https://cdn2.arhivurokov.ru/viewImage.php?image=http://allforchildren.ru/why/illustr/where1-15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214422"/>
            <a:ext cx="1885950" cy="2981325"/>
          </a:xfrm>
          <a:prstGeom prst="rect">
            <a:avLst/>
          </a:prstGeom>
          <a:noFill/>
        </p:spPr>
      </p:pic>
      <p:pic>
        <p:nvPicPr>
          <p:cNvPr id="28676" name="Picture 4" descr="https://i.pinimg.com/originals/72/9f/28/729f28453a974a736090913ebddfda57.jpg"/>
          <p:cNvPicPr>
            <a:picLocks noChangeAspect="1" noChangeArrowheads="1"/>
          </p:cNvPicPr>
          <p:nvPr/>
        </p:nvPicPr>
        <p:blipFill>
          <a:blip r:embed="rId3"/>
          <a:srcRect t="9116"/>
          <a:stretch>
            <a:fillRect/>
          </a:stretch>
        </p:blipFill>
        <p:spPr bwMode="auto">
          <a:xfrm>
            <a:off x="3357554" y="1285860"/>
            <a:ext cx="4023593" cy="299402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85786" y="4643446"/>
            <a:ext cx="764386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FF0000"/>
                </a:solidFill>
              </a:rPr>
              <a:t> Идея создания русской деревянной куклы принадлежит профессиональному художнику Сергею Малютину. Идея создания разъёмной деревянной куклы была подсказана японской игрушкой </a:t>
            </a:r>
            <a:r>
              <a:rPr lang="ru-RU" sz="2000" b="1" dirty="0" err="1" smtClean="0">
                <a:solidFill>
                  <a:srgbClr val="FF0000"/>
                </a:solidFill>
              </a:rPr>
              <a:t>Дарума</a:t>
            </a:r>
            <a:r>
              <a:rPr lang="ru-RU" sz="2000" b="1" dirty="0" smtClean="0">
                <a:solidFill>
                  <a:srgbClr val="FF0000"/>
                </a:solidFill>
              </a:rPr>
              <a:t> привезённой с  японского острова  Хонсю.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Как делают матрёшку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719" t="17761" r="5719" b="7415"/>
          <a:stretch>
            <a:fillRect/>
          </a:stretch>
        </p:blipFill>
        <p:spPr>
          <a:xfrm>
            <a:off x="928662" y="1285860"/>
            <a:ext cx="7128792" cy="400052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42976" y="5429264"/>
            <a:ext cx="69294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Чтобы изготовить матрёшку, требуется большое мастерство. Сначала подбирают подходящий вид древесины. Из-за мягкости в основном выбирают липу, реже ольху или берёзу. 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143932" cy="400048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FF0000"/>
                </a:solidFill>
                <a:latin typeface="Comic Sans MS" pitchFamily="66" charset="0"/>
              </a:rPr>
              <a:t>1.Матрёшку вытачивают                2. Убирают шероховатости</a:t>
            </a:r>
            <a:endParaRPr lang="ru-RU" sz="18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3" name="Рисунок 2" descr="420357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785794"/>
            <a:ext cx="3312368" cy="2646148"/>
          </a:xfrm>
          <a:prstGeom prst="rect">
            <a:avLst/>
          </a:prstGeom>
          <a:ln w="3175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5268" b="9632"/>
          <a:stretch>
            <a:fillRect/>
          </a:stretch>
        </p:blipFill>
        <p:spPr>
          <a:xfrm>
            <a:off x="4929190" y="785794"/>
            <a:ext cx="3604871" cy="2571768"/>
          </a:xfrm>
          <a:prstGeom prst="rect">
            <a:avLst/>
          </a:prstGeom>
        </p:spPr>
      </p:pic>
      <p:pic>
        <p:nvPicPr>
          <p:cNvPr id="6" name="Рисунок 5" descr="photos0-800x600.jpg"/>
          <p:cNvPicPr>
            <a:picLocks noChangeAspect="1"/>
          </p:cNvPicPr>
          <p:nvPr/>
        </p:nvPicPr>
        <p:blipFill>
          <a:blip r:embed="rId4"/>
          <a:srcRect l="-391" t="18021" r="-391" b="14062"/>
          <a:stretch>
            <a:fillRect/>
          </a:stretch>
        </p:blipFill>
        <p:spPr>
          <a:xfrm>
            <a:off x="2000232" y="4143380"/>
            <a:ext cx="5046830" cy="2451311"/>
          </a:xfrm>
          <a:prstGeom prst="rect">
            <a:avLst/>
          </a:prstGeom>
          <a:ln w="3175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3214678" y="3500438"/>
            <a:ext cx="3066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3. Получают заготовки </a:t>
            </a:r>
            <a:endParaRPr lang="ru-RU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12318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lum contrast="-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667" t="24498" r="5667"/>
          <a:stretch>
            <a:fillRect/>
          </a:stretch>
        </p:blipFill>
        <p:spPr>
          <a:xfrm>
            <a:off x="971600" y="1714488"/>
            <a:ext cx="7128792" cy="403677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8596" y="285728"/>
            <a:ext cx="83582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Яркими весёлыми красками художник распишет матрёшек, словно оденет их в нарядные одежды.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И вот уже улыбается нам русская красавица. </a:t>
            </a:r>
            <a:endParaRPr lang="ru-RU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Сравни: чем похожи, чем отличаются?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29698" name="Picture 2" descr="C:\Users\gsans\Desktop\hello_html_m26ce267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1" y="714356"/>
            <a:ext cx="3333876" cy="5940092"/>
          </a:xfrm>
          <a:prstGeom prst="rect">
            <a:avLst/>
          </a:prstGeom>
          <a:noFill/>
        </p:spPr>
      </p:pic>
      <p:pic>
        <p:nvPicPr>
          <p:cNvPr id="29699" name="Picture 3" descr="C:\Users\gsans\Desktop\Kartinki_dlya_detey_Matreshka_2_29012705.png"/>
          <p:cNvPicPr>
            <a:picLocks noChangeAspect="1" noChangeArrowheads="1"/>
          </p:cNvPicPr>
          <p:nvPr/>
        </p:nvPicPr>
        <p:blipFill>
          <a:blip r:embed="rId3"/>
          <a:srcRect l="13158" r="13158"/>
          <a:stretch>
            <a:fillRect/>
          </a:stretch>
        </p:blipFill>
        <p:spPr bwMode="auto">
          <a:xfrm>
            <a:off x="142844" y="857232"/>
            <a:ext cx="4008048" cy="543949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1143000"/>
          </a:xfrm>
        </p:spPr>
        <p:txBody>
          <a:bodyPr>
            <a:normAutofit fontScale="90000"/>
          </a:bodyPr>
          <a:lstStyle/>
          <a:p>
            <a:pPr algn="just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>
                <a:solidFill>
                  <a:srgbClr val="FF0000"/>
                </a:solidFill>
              </a:rPr>
              <a:t>Матрёшка – русская деревянная игрушка в виде расписной куклы, внутри которой находятся подобные куклы меньшего размера.</a:t>
            </a:r>
            <a:endParaRPr lang="ru-RU" sz="3100" dirty="0">
              <a:solidFill>
                <a:srgbClr val="FF0000"/>
              </a:solidFill>
            </a:endParaRPr>
          </a:p>
        </p:txBody>
      </p:sp>
      <p:pic>
        <p:nvPicPr>
          <p:cNvPr id="30722" name="Picture 2" descr="C:\Users\gsans\Desktop\8213104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643050"/>
            <a:ext cx="5786477" cy="3947937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286248" y="5857892"/>
            <a:ext cx="44807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Comic Sans MS" pitchFamily="66" charset="0"/>
              </a:rPr>
              <a:t> Сколько матрёшек? </a:t>
            </a:r>
            <a:endParaRPr lang="ru-RU" sz="32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gsans\Desktop\s12002.jpg"/>
          <p:cNvPicPr>
            <a:picLocks noChangeAspect="1" noChangeArrowheads="1"/>
          </p:cNvPicPr>
          <p:nvPr/>
        </p:nvPicPr>
        <p:blipFill>
          <a:blip r:embed="rId2"/>
          <a:srcRect l="5133" t="5099" r="4568" b="6447"/>
          <a:stretch>
            <a:fillRect/>
          </a:stretch>
        </p:blipFill>
        <p:spPr bwMode="auto">
          <a:xfrm>
            <a:off x="214282" y="142852"/>
            <a:ext cx="8643998" cy="649450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71868" y="571480"/>
            <a:ext cx="52864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А здесь сколько матрёшек? </a:t>
            </a:r>
            <a:endParaRPr lang="ru-RU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 descr="C:\Users\gsans\Desktop\56d48c689b612_matreshka_narodnye_gulyaniya_4250_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428604"/>
            <a:ext cx="8691590" cy="543224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C:\Users\gsans\Desktop\1232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285728"/>
            <a:ext cx="5595950" cy="559595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4282" y="1571612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Алый шелковый платочек,</a:t>
            </a:r>
            <a:b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Яркий сарафан в цветочек,</a:t>
            </a:r>
            <a:b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упирается рука в деревянные бока.</a:t>
            </a:r>
            <a:b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А внутри секреты есть:</a:t>
            </a:r>
            <a:b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ru-RU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может-три</a:t>
            </a:r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, а </a:t>
            </a:r>
            <a:r>
              <a:rPr lang="ru-RU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может-шесть</a:t>
            </a:r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.</a:t>
            </a:r>
            <a:b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Разрумянилась немножко.</a:t>
            </a:r>
            <a:b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Это русская матрешка!</a:t>
            </a:r>
            <a:endParaRPr lang="ru-RU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357298"/>
            <a:ext cx="8229600" cy="1143000"/>
          </a:xfrm>
        </p:spPr>
        <p:txBody>
          <a:bodyPr>
            <a:noAutofit/>
          </a:bodyPr>
          <a:lstStyle/>
          <a:p>
            <a:r>
              <a:rPr lang="ru-RU" sz="160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ru-RU" sz="160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endParaRPr lang="ru-RU" sz="16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11265" name="Picture 1" descr="C:\Users\gsans\Desktop\148540_05.jpg"/>
          <p:cNvPicPr>
            <a:picLocks noChangeAspect="1" noChangeArrowheads="1"/>
          </p:cNvPicPr>
          <p:nvPr/>
        </p:nvPicPr>
        <p:blipFill>
          <a:blip r:embed="rId2"/>
          <a:srcRect t="16256" b="12807"/>
          <a:stretch>
            <a:fillRect/>
          </a:stretch>
        </p:blipFill>
        <p:spPr bwMode="auto">
          <a:xfrm>
            <a:off x="2928926" y="2357430"/>
            <a:ext cx="5941715" cy="421484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42860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Эти русские матрешки,</a:t>
            </a:r>
            <a:b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Разноцветные одёжки,</a:t>
            </a:r>
            <a:b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Не секреты мастерицы,</a:t>
            </a:r>
            <a:b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 старшей прячутся сестрицы.</a:t>
            </a:r>
            <a:b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Сколько их там не поймешь,</a:t>
            </a:r>
            <a:b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Если младшей не найдешь.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8839925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proza.ru/pics/2011/10/03/9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32" y="1792275"/>
            <a:ext cx="6813024" cy="47085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85720" y="28572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Сидела в матрешке</a:t>
            </a:r>
            <a:b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Другая матрешка,</a:t>
            </a:r>
            <a:b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И очень скучала</a:t>
            </a:r>
            <a:b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Матрёшка в матрёшке.</a:t>
            </a:r>
            <a:endParaRPr lang="ru-RU" b="1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355660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428736"/>
            <a:ext cx="8229600" cy="1143000"/>
          </a:xfrm>
        </p:spPr>
        <p:txBody>
          <a:bodyPr>
            <a:noAutofit/>
          </a:bodyPr>
          <a:lstStyle/>
          <a:p>
            <a:r>
              <a:rPr lang="ru-RU" sz="1600" dirty="0">
                <a:ln w="11430"/>
                <a:solidFill>
                  <a:srgbClr val="FF0000"/>
                </a:solidFill>
                <a:latin typeface="Comic Sans MS" pitchFamily="66" charset="0"/>
              </a:rPr>
              <a:t>Ах, </a:t>
            </a:r>
            <a:r>
              <a:rPr lang="ru-RU" sz="1600" dirty="0" err="1">
                <a:ln w="11430"/>
                <a:solidFill>
                  <a:srgbClr val="FF0000"/>
                </a:solidFill>
                <a:latin typeface="Comic Sans MS" pitchFamily="66" charset="0"/>
              </a:rPr>
              <a:t>матрёшечка</a:t>
            </a:r>
            <a:r>
              <a:rPr lang="ru-RU" sz="1600" dirty="0">
                <a:ln w="11430"/>
                <a:solidFill>
                  <a:srgbClr val="FF0000"/>
                </a:solidFill>
                <a:latin typeface="Comic Sans MS" pitchFamily="66" charset="0"/>
              </a:rPr>
              <a:t> – матрёшка.</a:t>
            </a:r>
            <a:br>
              <a:rPr lang="ru-RU" sz="1600" dirty="0">
                <a:ln w="11430"/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1600" dirty="0">
                <a:ln w="11430"/>
                <a:solidFill>
                  <a:srgbClr val="FF0000"/>
                </a:solidFill>
                <a:latin typeface="Comic Sans MS" pitchFamily="66" charset="0"/>
              </a:rPr>
              <a:t>Хороша не рассказать!</a:t>
            </a:r>
            <a:br>
              <a:rPr lang="ru-RU" sz="1600" dirty="0">
                <a:ln w="11430"/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1600" dirty="0">
                <a:ln w="11430"/>
                <a:solidFill>
                  <a:srgbClr val="FF0000"/>
                </a:solidFill>
                <a:latin typeface="Comic Sans MS" pitchFamily="66" charset="0"/>
              </a:rPr>
              <a:t>Очень любят малы детки</a:t>
            </a:r>
            <a:br>
              <a:rPr lang="ru-RU" sz="1600" dirty="0">
                <a:ln w="11430"/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1600" dirty="0">
                <a:ln w="11430"/>
                <a:solidFill>
                  <a:srgbClr val="FF0000"/>
                </a:solidFill>
                <a:latin typeface="Comic Sans MS" pitchFamily="66" charset="0"/>
              </a:rPr>
              <a:t>С тобой вместе поиграть!</a:t>
            </a:r>
            <a:br>
              <a:rPr lang="ru-RU" sz="1600" dirty="0">
                <a:ln w="11430"/>
                <a:solidFill>
                  <a:srgbClr val="FF0000"/>
                </a:solidFill>
                <a:latin typeface="Comic Sans MS" pitchFamily="66" charset="0"/>
              </a:rPr>
            </a:br>
            <a:endParaRPr lang="ru-RU" sz="16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8193" name="Picture 1" descr="C:\Users\gsans\Desktop\hello_html_667357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285728"/>
            <a:ext cx="3314411" cy="6238892"/>
          </a:xfrm>
          <a:prstGeom prst="rect">
            <a:avLst/>
          </a:prstGeom>
          <a:noFill/>
        </p:spPr>
      </p:pic>
      <p:pic>
        <p:nvPicPr>
          <p:cNvPr id="5" name="Picture 10" descr="https://4.bp.blogspot.com/-5gq4-yxeDbU/Wr522XfcYII/AAAAAAAAPD8/HiU9e2_SQ9gJBvCq6kpKrBQpl3StpXbAwCLcBGAs/s1600/%25D1%2586%25D0%25B2%25D0%25B5%25D1%2582%25D1%258B-%2B%25D0%25B2%25D0%25B5%25D0%25BA%25D1%2582%25D0%25BE%25D1%2580_DoV_%2B%25287%252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3143248"/>
            <a:ext cx="3010259" cy="285114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6013779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Autofit/>
          </a:bodyPr>
          <a:lstStyle/>
          <a:p>
            <a:r>
              <a:rPr lang="ru-RU" sz="160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Чудная матрёшка,</a:t>
            </a:r>
            <a:br>
              <a:rPr lang="ru-RU" sz="160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160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Попляши немножко.</a:t>
            </a:r>
            <a:br>
              <a:rPr lang="ru-RU" sz="160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160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Танцевать с тобой мы рады,</a:t>
            </a:r>
            <a:br>
              <a:rPr lang="ru-RU" sz="160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160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Покажи свои наряды.</a:t>
            </a:r>
            <a:br>
              <a:rPr lang="ru-RU" sz="160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endParaRPr lang="ru-RU" sz="16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7169" name="Picture 1" descr="C:\Users\gsans\Desktop\s12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714488"/>
            <a:ext cx="8215330" cy="4908660"/>
          </a:xfrm>
          <a:prstGeom prst="rect">
            <a:avLst/>
          </a:prstGeom>
          <a:noFill/>
        </p:spPr>
      </p:pic>
      <p:pic>
        <p:nvPicPr>
          <p:cNvPr id="4" name="Detskie_pesni_-_My_vesyolye_matryoshki_(iPle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500034" y="621508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578570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36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348880"/>
            <a:ext cx="8229600" cy="1143000"/>
          </a:xfrm>
        </p:spPr>
        <p:txBody>
          <a:bodyPr>
            <a:noAutofit/>
          </a:bodyPr>
          <a:lstStyle/>
          <a:p>
            <a:r>
              <a:rPr lang="ru-RU" sz="1600" dirty="0">
                <a:solidFill>
                  <a:srgbClr val="FF0000"/>
                </a:solidFill>
                <a:latin typeface="Comic Sans MS" pitchFamily="66" charset="0"/>
              </a:rPr>
              <a:t>Цветастое платье, </a:t>
            </a:r>
            <a:br>
              <a:rPr lang="ru-RU" sz="1600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1600" dirty="0">
                <a:solidFill>
                  <a:srgbClr val="FF0000"/>
                </a:solidFill>
                <a:latin typeface="Comic Sans MS" pitchFamily="66" charset="0"/>
              </a:rPr>
              <a:t>Румяные щёчки!</a:t>
            </a:r>
            <a:br>
              <a:rPr lang="ru-RU" sz="1600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1600" dirty="0">
                <a:solidFill>
                  <a:srgbClr val="FF0000"/>
                </a:solidFill>
                <a:latin typeface="Comic Sans MS" pitchFamily="66" charset="0"/>
              </a:rPr>
              <a:t>Её открываем – </a:t>
            </a:r>
            <a:br>
              <a:rPr lang="ru-RU" sz="1600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1600" dirty="0">
                <a:solidFill>
                  <a:srgbClr val="FF0000"/>
                </a:solidFill>
                <a:latin typeface="Comic Sans MS" pitchFamily="66" charset="0"/>
              </a:rPr>
              <a:t>В ней прячется дочка.</a:t>
            </a:r>
            <a:br>
              <a:rPr lang="ru-RU" sz="1600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1600" dirty="0">
                <a:solidFill>
                  <a:srgbClr val="FF0000"/>
                </a:solidFill>
                <a:latin typeface="Comic Sans MS" pitchFamily="66" charset="0"/>
              </a:rPr>
              <a:t>Матрёшки танцуют, </a:t>
            </a:r>
            <a:br>
              <a:rPr lang="ru-RU" sz="1600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1600" dirty="0">
                <a:solidFill>
                  <a:srgbClr val="FF0000"/>
                </a:solidFill>
                <a:latin typeface="Comic Sans MS" pitchFamily="66" charset="0"/>
              </a:rPr>
              <a:t>Матрёшки смеются</a:t>
            </a:r>
            <a:br>
              <a:rPr lang="ru-RU" sz="1600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1600" dirty="0">
                <a:solidFill>
                  <a:srgbClr val="FF0000"/>
                </a:solidFill>
                <a:latin typeface="Comic Sans MS" pitchFamily="66" charset="0"/>
              </a:rPr>
              <a:t>И радостно просят </a:t>
            </a:r>
            <a:br>
              <a:rPr lang="ru-RU" sz="1600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1600" dirty="0">
                <a:solidFill>
                  <a:srgbClr val="FF0000"/>
                </a:solidFill>
                <a:latin typeface="Comic Sans MS" pitchFamily="66" charset="0"/>
              </a:rPr>
              <a:t>Тебя улыбнуться!</a:t>
            </a:r>
            <a:br>
              <a:rPr lang="ru-RU" sz="1600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1600" dirty="0">
                <a:solidFill>
                  <a:srgbClr val="FF0000"/>
                </a:solidFill>
                <a:latin typeface="Comic Sans MS" pitchFamily="66" charset="0"/>
              </a:rPr>
              <a:t>Они к тебе прыгают </a:t>
            </a:r>
            <a:br>
              <a:rPr lang="ru-RU" sz="1600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1600" dirty="0">
                <a:solidFill>
                  <a:srgbClr val="FF0000"/>
                </a:solidFill>
                <a:latin typeface="Comic Sans MS" pitchFamily="66" charset="0"/>
              </a:rPr>
              <a:t>Прямо в ладошки - </a:t>
            </a:r>
            <a:br>
              <a:rPr lang="ru-RU" sz="1600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1600" dirty="0">
                <a:solidFill>
                  <a:srgbClr val="FF0000"/>
                </a:solidFill>
                <a:latin typeface="Comic Sans MS" pitchFamily="66" charset="0"/>
              </a:rPr>
              <a:t>Какие веселые </a:t>
            </a:r>
            <a:br>
              <a:rPr lang="ru-RU" sz="1600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1600" dirty="0">
                <a:solidFill>
                  <a:srgbClr val="FF0000"/>
                </a:solidFill>
                <a:latin typeface="Comic Sans MS" pitchFamily="66" charset="0"/>
              </a:rPr>
              <a:t>Эти матрёшки!</a:t>
            </a:r>
          </a:p>
        </p:txBody>
      </p:sp>
      <p:pic>
        <p:nvPicPr>
          <p:cNvPr id="4097" name="Picture 1" descr="C:\Users\gsans\Desktop\02f094db1eea847b0df37596feecffcc.jpg"/>
          <p:cNvPicPr>
            <a:picLocks noChangeAspect="1" noChangeArrowheads="1"/>
          </p:cNvPicPr>
          <p:nvPr/>
        </p:nvPicPr>
        <p:blipFill>
          <a:blip r:embed="rId2"/>
          <a:srcRect l="18042" t="9803" r="12715" b="9778"/>
          <a:stretch>
            <a:fillRect/>
          </a:stretch>
        </p:blipFill>
        <p:spPr bwMode="auto">
          <a:xfrm>
            <a:off x="3078946" y="1142984"/>
            <a:ext cx="5850772" cy="45005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8669633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500042"/>
            <a:ext cx="564360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Ростом разные подружки,</a:t>
            </a:r>
            <a:br>
              <a:rPr lang="ru-RU" sz="2400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2400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Не похожи друг на дружку.</a:t>
            </a:r>
            <a:br>
              <a:rPr lang="ru-RU" sz="2400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2400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Все они сидят друг в дружке,</a:t>
            </a:r>
            <a:br>
              <a:rPr lang="ru-RU" sz="2400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2400" b="1" dirty="0" smtClean="0">
                <a:ln w="11430"/>
                <a:solidFill>
                  <a:srgbClr val="FF0000"/>
                </a:solidFill>
                <a:latin typeface="Comic Sans MS" pitchFamily="66" charset="0"/>
              </a:rPr>
              <a:t>А всего одна игрушка.</a:t>
            </a:r>
            <a:endParaRPr lang="ru-RU" sz="2400" b="1" dirty="0"/>
          </a:p>
        </p:txBody>
      </p:sp>
      <p:pic>
        <p:nvPicPr>
          <p:cNvPr id="34818" name="Picture 2" descr="C:\Users\gsans\Desktop\DSC_24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2" y="1857364"/>
            <a:ext cx="4852972" cy="4852972"/>
          </a:xfrm>
          <a:prstGeom prst="rect">
            <a:avLst/>
          </a:prstGeom>
          <a:noFill/>
        </p:spPr>
      </p:pic>
      <p:pic>
        <p:nvPicPr>
          <p:cNvPr id="5" name="Picture 10" descr="https://4.bp.blogspot.com/-5gq4-yxeDbU/Wr522XfcYII/AAAAAAAAPD8/HiU9e2_SQ9gJBvCq6kpKrBQpl3StpXbAwCLcBGAs/s1600/%25D1%2586%25D0%25B2%25D0%25B5%25D1%2582%25D1%258B-%2B%25D0%25B2%25D0%25B5%25D0%25BA%25D1%2582%25D0%25BE%25D1%2580_DoV_%2B%25287%252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3143248"/>
            <a:ext cx="3010259" cy="285114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-171400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  <a:t>      </a:t>
            </a:r>
            <a:r>
              <a:rPr lang="ru-RU" sz="2800" dirty="0" err="1" smtClean="0">
                <a:solidFill>
                  <a:srgbClr val="FF0000"/>
                </a:solidFill>
                <a:latin typeface="Comic Sans MS" pitchFamily="66" charset="0"/>
              </a:rPr>
              <a:t>Матрёшкины</a:t>
            </a:r>
            <a: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  <a:t> сказки</a:t>
            </a:r>
            <a:endParaRPr lang="ru-RU" sz="28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8194" name="Picture 2" descr="http://www.chicco.com.ua/sale/pics_user/96334/336685/336685_201106190436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00" y="1214422"/>
            <a:ext cx="2661446" cy="24951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www.yardeti.ru/img/p/2393-5000-thickbox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80" y="1142984"/>
            <a:ext cx="2762672" cy="26642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maland.ru/images/goods/matreshka-skazka-repka-2286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500298" y="3929066"/>
            <a:ext cx="3600400" cy="266300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5044318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-171400"/>
            <a:ext cx="8229600" cy="1143000"/>
          </a:xfrm>
        </p:spPr>
        <p:txBody>
          <a:bodyPr>
            <a:normAutofit/>
          </a:bodyPr>
          <a:lstStyle/>
          <a:p>
            <a:r>
              <a:rPr lang="ru-RU" sz="1600" dirty="0">
                <a:ln w="11430"/>
                <a:solidFill>
                  <a:srgbClr val="FF0000"/>
                </a:solidFill>
                <a:latin typeface="Comic Sans MS" pitchFamily="66" charset="0"/>
              </a:rPr>
              <a:t>Сувениры на основе матрешки</a:t>
            </a:r>
            <a:br>
              <a:rPr lang="ru-RU" sz="1600" dirty="0">
                <a:ln w="11430"/>
                <a:solidFill>
                  <a:srgbClr val="FF0000"/>
                </a:solidFill>
                <a:latin typeface="Comic Sans MS" pitchFamily="66" charset="0"/>
              </a:rPr>
            </a:br>
            <a:endParaRPr lang="ru-RU" sz="16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3" name="Рисунок 2" descr="7324833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1196752"/>
            <a:ext cx="2625347" cy="3500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8" name="Picture 2" descr="http://im5-tub-ru.yandex.net/i?id=526345833-54-72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340768"/>
            <a:ext cx="3600400" cy="27363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://www.masterevent.ru/souvenirsrus/index.files/images/mtrrus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365104"/>
            <a:ext cx="2520280" cy="21869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3132327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Спасибо за внимание!</a:t>
            </a:r>
            <a:endParaRPr lang="ru-RU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214414" y="1285860"/>
            <a:ext cx="6912768" cy="5184576"/>
          </a:xfrm>
          <a:prstGeom prst="rect">
            <a:avLst/>
          </a:prstGeom>
        </p:spPr>
      </p:pic>
      <p:pic>
        <p:nvPicPr>
          <p:cNvPr id="4" name="Detskij_teatr_pesni_-_Modnaya_Matreshka_(iPle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28596" y="621508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926224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7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Паркет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350</TotalTime>
  <Words>159</Words>
  <Application>Microsoft Office PowerPoint</Application>
  <PresentationFormat>Экран (4:3)</PresentationFormat>
  <Paragraphs>27</Paragraphs>
  <Slides>20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Паркет</vt:lpstr>
      <vt:lpstr>«Русская красавица-матрёшка»  </vt:lpstr>
      <vt:lpstr>Слайд 2</vt:lpstr>
      <vt:lpstr>История матрёшки</vt:lpstr>
      <vt:lpstr>Как делают матрёшку</vt:lpstr>
      <vt:lpstr>1.Матрёшку вытачивают                2. Убирают шероховатости</vt:lpstr>
      <vt:lpstr>Слайд 6</vt:lpstr>
      <vt:lpstr>Сравни: чем похожи, чем отличаются?</vt:lpstr>
      <vt:lpstr>   Матрёшка – русская деревянная игрушка в виде расписной куклы, внутри которой находятся подобные куклы меньшего размера.</vt:lpstr>
      <vt:lpstr>Слайд 9</vt:lpstr>
      <vt:lpstr>Слайд 10</vt:lpstr>
      <vt:lpstr>Слайд 11</vt:lpstr>
      <vt:lpstr> </vt:lpstr>
      <vt:lpstr>Слайд 13</vt:lpstr>
      <vt:lpstr>Ах, матрёшечка – матрёшка. Хороша не рассказать! Очень любят малы детки С тобой вместе поиграть! </vt:lpstr>
      <vt:lpstr>Чудная матрёшка, Попляши немножко. Танцевать с тобой мы рады, Покажи свои наряды. </vt:lpstr>
      <vt:lpstr>Цветастое платье,  Румяные щёчки! Её открываем –  В ней прячется дочка. Матрёшки танцуют,  Матрёшки смеются И радостно просят  Тебя улыбнуться! Они к тебе прыгают  Прямо в ладошки -  Какие веселые  Эти матрёшки!</vt:lpstr>
      <vt:lpstr>Слайд 17</vt:lpstr>
      <vt:lpstr>      Матрёшкины сказки</vt:lpstr>
      <vt:lpstr>Сувениры на основе матрешки 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Русская красавица- матрёшка.</dc:title>
  <dc:creator>user</dc:creator>
  <cp:lastModifiedBy>gsans</cp:lastModifiedBy>
  <cp:revision>37</cp:revision>
  <dcterms:created xsi:type="dcterms:W3CDTF">2013-03-27T12:41:42Z</dcterms:created>
  <dcterms:modified xsi:type="dcterms:W3CDTF">2019-03-24T08:50:58Z</dcterms:modified>
</cp:coreProperties>
</file>