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2" r:id="rId4"/>
    <p:sldId id="259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DB84-542E-43D3-94D0-51AD7AE6F82F}" type="datetimeFigureOut">
              <a:rPr lang="ru-RU" smtClean="0"/>
              <a:pPr/>
              <a:t>21.03.2020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4121-E9E8-4F73-8446-144020C0A9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DB84-542E-43D3-94D0-51AD7AE6F82F}" type="datetimeFigureOut">
              <a:rPr lang="ru-RU" smtClean="0"/>
              <a:pPr/>
              <a:t>21.03.2020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4121-E9E8-4F73-8446-144020C0A9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DB84-542E-43D3-94D0-51AD7AE6F82F}" type="datetimeFigureOut">
              <a:rPr lang="ru-RU" smtClean="0"/>
              <a:pPr/>
              <a:t>21.03.2020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4121-E9E8-4F73-8446-144020C0A9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DB84-542E-43D3-94D0-51AD7AE6F82F}" type="datetimeFigureOut">
              <a:rPr lang="ru-RU" smtClean="0"/>
              <a:pPr/>
              <a:t>21.03.2020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4121-E9E8-4F73-8446-144020C0A9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DB84-542E-43D3-94D0-51AD7AE6F82F}" type="datetimeFigureOut">
              <a:rPr lang="ru-RU" smtClean="0"/>
              <a:pPr/>
              <a:t>21.03.2020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4121-E9E8-4F73-8446-144020C0A9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DB84-542E-43D3-94D0-51AD7AE6F82F}" type="datetimeFigureOut">
              <a:rPr lang="ru-RU" smtClean="0"/>
              <a:pPr/>
              <a:t>21.03.2020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4121-E9E8-4F73-8446-144020C0A9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DB84-542E-43D3-94D0-51AD7AE6F82F}" type="datetimeFigureOut">
              <a:rPr lang="ru-RU" smtClean="0"/>
              <a:pPr/>
              <a:t>21.03.2020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4121-E9E8-4F73-8446-144020C0A9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DB84-542E-43D3-94D0-51AD7AE6F82F}" type="datetimeFigureOut">
              <a:rPr lang="ru-RU" smtClean="0"/>
              <a:pPr/>
              <a:t>21.03.2020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4121-E9E8-4F73-8446-144020C0A9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DB84-542E-43D3-94D0-51AD7AE6F82F}" type="datetimeFigureOut">
              <a:rPr lang="ru-RU" smtClean="0"/>
              <a:pPr/>
              <a:t>21.03.2020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4121-E9E8-4F73-8446-144020C0A9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DB84-542E-43D3-94D0-51AD7AE6F82F}" type="datetimeFigureOut">
              <a:rPr lang="ru-RU" smtClean="0"/>
              <a:pPr/>
              <a:t>21.03.2020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4121-E9E8-4F73-8446-144020C0A9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DB84-542E-43D3-94D0-51AD7AE6F82F}" type="datetimeFigureOut">
              <a:rPr lang="ru-RU" smtClean="0"/>
              <a:pPr/>
              <a:t>21.03.2020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4121-E9E8-4F73-8446-144020C0A9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4DB84-542E-43D3-94D0-51AD7AE6F82F}" type="datetimeFigureOut">
              <a:rPr lang="ru-RU" smtClean="0"/>
              <a:pPr/>
              <a:t>21.03.2020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4F4121-E9E8-4F73-8446-144020C0A92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GSanses\Desktop\&#1053;&#1086;&#1074;&#1072;&#1103;%20&#1087;&#1072;&#1087;&#1082;&#1072;\&#1056;&#1091;&#1089;&#1089;&#1082;&#1072;&#1103;%20&#1085;&#1072;&#1088;.mp3" TargetMode="Externa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110d/0013e72c-25c26f38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207500" cy="699452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28728" y="2571744"/>
            <a:ext cx="6252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ЗОЛОТАЯ ХОХЛОМА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4857760"/>
            <a:ext cx="47149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Воспитатель 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МБДОУ №4    Гусева А.В.  </a:t>
            </a:r>
          </a:p>
        </p:txBody>
      </p:sp>
      <p:pic>
        <p:nvPicPr>
          <p:cNvPr id="9" name="Рисунок 8" descr="https://ds05.infourok.ru/uploads/ex/06fb/000e37ca-66f30f6d/hello_html_m721bc1c4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357562"/>
            <a:ext cx="1857388" cy="17684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wallpaperscute.com/wp-content/uploads/2018/02/Desktop-Wallpaper-Plain-Gold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85728"/>
            <a:ext cx="6357982" cy="1685924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  <a:buNone/>
            </a:pPr>
            <a:r>
              <a:rPr lang="ru-RU" b="1" dirty="0" smtClean="0"/>
              <a:t>    </a:t>
            </a:r>
            <a:r>
              <a:rPr lang="ru-RU" sz="16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Хохлома </a:t>
            </a:r>
            <a:r>
              <a:rPr lang="ru-RU" sz="16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– старинный русский народный промысел, родившийся в </a:t>
            </a:r>
            <a:r>
              <a:rPr lang="en-US" sz="16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XVII </a:t>
            </a:r>
            <a:r>
              <a:rPr lang="ru-RU" sz="16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под Нижним Новгородом.   Это одна из самых известных росписей в России. Пожалуй, не, найдется человека, который не держал в руках расписанную деревянную ложку или не видел прекрасные и удивительно богатые по рисунку хохломские изделия. Но откуда появилась эта сказочно красивая роспись?</a:t>
            </a:r>
            <a:r>
              <a:rPr lang="ru-RU" sz="1600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  <p:pic>
        <p:nvPicPr>
          <p:cNvPr id="6" name="Рисунок 5" descr="https://img-fotki.yandex.ru/get/6304/36014149.92/0_6d6c3_83f4ffba_XL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0"/>
            <a:ext cx="2619151" cy="2625715"/>
          </a:xfrm>
          <a:prstGeom prst="rect">
            <a:avLst/>
          </a:prstGeom>
          <a:noFill/>
        </p:spPr>
      </p:pic>
      <p:pic>
        <p:nvPicPr>
          <p:cNvPr id="16386" name="Picture 2" descr="https://img.globalrustrade.com/i/7/749h6fRFAF/original.jpg"/>
          <p:cNvPicPr>
            <a:picLocks noChangeAspect="1" noChangeArrowheads="1"/>
          </p:cNvPicPr>
          <p:nvPr/>
        </p:nvPicPr>
        <p:blipFill>
          <a:blip r:embed="rId4"/>
          <a:srcRect t="11445" b="4638"/>
          <a:stretch>
            <a:fillRect/>
          </a:stretch>
        </p:blipFill>
        <p:spPr bwMode="auto">
          <a:xfrm>
            <a:off x="571472" y="1857364"/>
            <a:ext cx="3921919" cy="4357718"/>
          </a:xfrm>
          <a:prstGeom prst="rect">
            <a:avLst/>
          </a:prstGeom>
          <a:noFill/>
        </p:spPr>
      </p:pic>
      <p:pic>
        <p:nvPicPr>
          <p:cNvPr id="8" name="Рисунок 7" descr="Xoxloma4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2928934"/>
            <a:ext cx="2511425" cy="3187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allpaperscute.com/wp-content/uploads/2018/02/Desktop-Wallpaper-Plain-Gold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85728"/>
            <a:ext cx="335758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 </a:t>
            </a:r>
            <a:r>
              <a:rPr lang="ru-RU" sz="15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Разное рассказывают старики. Говорят, будто полторы тысячи лет назад поселился в лесу за Волгой веселый мужичок - умелец. Избу поставил, стол, да лавку сладил, посуду деревянную вырезал. Варил себе пшеничную кашу и птицам пшена не забывал насыпать. Прилетела как-то к его порогу Жар-птица. Он и ее угостил. Жар-птица задела золотым крылом чашку с кашей, и чашка стала золотой. Вот, мол, откуда пошла на Руси золотая посуда. Вот такая интересная сказка.</a:t>
            </a:r>
            <a:endParaRPr lang="ru-RU" sz="1500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0" name="Picture 4" descr="https://pbs.twimg.com/media/CSwPxAfWIAAyauZ.jpg"/>
          <p:cNvPicPr>
            <a:picLocks noChangeAspect="1" noChangeArrowheads="1"/>
          </p:cNvPicPr>
          <p:nvPr/>
        </p:nvPicPr>
        <p:blipFill>
          <a:blip r:embed="rId3"/>
          <a:srcRect t="7379" b="8498"/>
          <a:stretch>
            <a:fillRect/>
          </a:stretch>
        </p:blipFill>
        <p:spPr bwMode="auto">
          <a:xfrm>
            <a:off x="3857620" y="1071546"/>
            <a:ext cx="4991298" cy="4071966"/>
          </a:xfrm>
          <a:prstGeom prst="rect">
            <a:avLst/>
          </a:prstGeom>
          <a:noFill/>
        </p:spPr>
      </p:pic>
      <p:pic>
        <p:nvPicPr>
          <p:cNvPr id="7" name="Рисунок 6" descr="https://img-fotki.yandex.ru/get/6304/36014149.92/0_6d6c3_83f4ffba_XL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4500570"/>
            <a:ext cx="2214578" cy="20542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allpaperscute.com/wp-content/uploads/2018/02/Desktop-Wallpaper-Plain-Gold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571480"/>
            <a:ext cx="4429156" cy="857256"/>
          </a:xfrm>
        </p:spPr>
        <p:txBody>
          <a:bodyPr>
            <a:normAutofit fontScale="90000"/>
          </a:bodyPr>
          <a:lstStyle/>
          <a:p>
            <a:r>
              <a:rPr lang="ru-RU" sz="16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Откуда появилась красочная посуда на самом деле?</a:t>
            </a:r>
            <a:br>
              <a:rPr lang="ru-RU" sz="16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Близ Нижнего Новгорода, среди заволжских     деревень раскинулось большое старинное село Хохлома, расположенное на берегу Волги. 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5" name="Picture 12" descr="Nn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281" y="285728"/>
            <a:ext cx="3980779" cy="3071834"/>
          </a:xfrm>
          <a:prstGeom prst="rect">
            <a:avLst/>
          </a:prstGeom>
          <a:noFill/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3286124"/>
            <a:ext cx="4812749" cy="310197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714876" y="2428868"/>
            <a:ext cx="392909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Жители села издавна занимались разными ремёслами, в том числе изготовлением деревянной посуды и домашней утвари.</a:t>
            </a:r>
            <a:endParaRPr lang="ru-RU" sz="14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https://avatars.mds.yandex.net/get-pdb/404799/d431e93f-15a6-4c13-9fe3-e90b8350346a/s1200?webp=false"/>
          <p:cNvPicPr/>
          <p:nvPr/>
        </p:nvPicPr>
        <p:blipFill>
          <a:blip r:embed="rId5" cstate="print"/>
          <a:srcRect b="29960"/>
          <a:stretch>
            <a:fillRect/>
          </a:stretch>
        </p:blipFill>
        <p:spPr bwMode="auto">
          <a:xfrm>
            <a:off x="857224" y="5786454"/>
            <a:ext cx="2000264" cy="857256"/>
          </a:xfrm>
          <a:prstGeom prst="rect">
            <a:avLst/>
          </a:prstGeom>
          <a:noFill/>
        </p:spPr>
      </p:pic>
      <p:pic>
        <p:nvPicPr>
          <p:cNvPr id="9" name="Рисунок 8" descr="https://avatars.mds.yandex.net/get-pdb/404799/d431e93f-15a6-4c13-9fe3-e90b8350346a/s1200?webp=false"/>
          <p:cNvPicPr/>
          <p:nvPr/>
        </p:nvPicPr>
        <p:blipFill>
          <a:blip r:embed="rId5" cstate="print"/>
          <a:srcRect b="29960"/>
          <a:stretch>
            <a:fillRect/>
          </a:stretch>
        </p:blipFill>
        <p:spPr bwMode="auto">
          <a:xfrm>
            <a:off x="5429256" y="1357298"/>
            <a:ext cx="2000264" cy="857256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42844" y="3571876"/>
            <a:ext cx="4000528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волжские ярмарки приезжали купцы со всех концов Руси и даже иноземцы. Поэтому волжане изготавливали вещи на продажу. Огромным спросом пользовалась их деревянная посуда и расписные ложки. Они развозилась по всей  России и за рубеж. И заслужила  всемирную славу. Село Хохлома, и посуду назвали «Хохломой»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allpaperscute.com/wp-content/uploads/2018/02/Desktop-Wallpaper-Plain-Gold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14282" y="285728"/>
            <a:ext cx="52864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Сначала посуду вырезают из дерева или вытачивают на станке. Основной материал, из которого создаются все хохломские изделия — липа.</a:t>
            </a:r>
          </a:p>
        </p:txBody>
      </p:sp>
      <p:pic>
        <p:nvPicPr>
          <p:cNvPr id="6" name="Picture 4" descr="pulson_061-720x87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428736"/>
            <a:ext cx="3930650" cy="4751388"/>
          </a:xfrm>
          <a:prstGeom prst="rect">
            <a:avLst/>
          </a:prstGeom>
          <a:noFill/>
          <a:ln w="9525">
            <a:solidFill>
              <a:srgbClr val="663300"/>
            </a:solidFill>
            <a:miter lim="800000"/>
            <a:headEnd/>
            <a:tailEnd/>
          </a:ln>
        </p:spPr>
      </p:pic>
      <p:pic>
        <p:nvPicPr>
          <p:cNvPr id="18434" name="Picture 2" descr="https://reznoy-palisad.ru/800/600/https/cs3.livemaster.ru/zhurnalfoto/5/4/e/16072017192754e7056bcc8329d2eb0926aa18102fc8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357166"/>
            <a:ext cx="1857388" cy="2786082"/>
          </a:xfrm>
          <a:prstGeom prst="rect">
            <a:avLst/>
          </a:prstGeom>
          <a:noFill/>
        </p:spPr>
      </p:pic>
      <p:pic>
        <p:nvPicPr>
          <p:cNvPr id="18436" name="Picture 4" descr="https://wellery.ru/blog/wp-content/uploads/2018/09/%D0%A4%D0%BE%D1%80%D0%BC%D0%B8%D1%80%D1%83%D0%B5%D0%BC-%D0%BB%D0%BE%D0%B6%D0%BA%D1%83-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3286124"/>
            <a:ext cx="3848090" cy="25653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wallpaperscute.com/wp-content/uploads/2018/02/Desktop-Wallpaper-Plain-Gold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28596" y="285728"/>
            <a:ext cx="4000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Затем покрывают слоем жидкой глины, просушивают, пропитывают  льняным маслом и опять подсушивают</a:t>
            </a:r>
            <a:endParaRPr lang="ru-RU" sz="16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i?id=ce55be807a0cb19b413db86cd58d0d0b&amp;n=33&amp;h=215&amp;w=288"/>
          <p:cNvPicPr/>
          <p:nvPr/>
        </p:nvPicPr>
        <p:blipFill>
          <a:blip r:embed="rId3"/>
          <a:srcRect l="1233" r="2914"/>
          <a:stretch>
            <a:fillRect/>
          </a:stretch>
        </p:blipFill>
        <p:spPr bwMode="auto">
          <a:xfrm>
            <a:off x="500034" y="1214423"/>
            <a:ext cx="2428892" cy="192882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071934" y="1285860"/>
            <a:ext cx="45005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После этого покрывают специальным металлическим порошком и расписывают красивыми узорами.</a:t>
            </a:r>
          </a:p>
          <a:p>
            <a:endParaRPr lang="ru-RU" sz="16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http://bellissimotv.ru/_data/objects/0002/9063/ic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3929066"/>
            <a:ext cx="3278162" cy="2185442"/>
          </a:xfrm>
          <a:prstGeom prst="rect">
            <a:avLst/>
          </a:prstGeom>
          <a:noFill/>
        </p:spPr>
      </p:pic>
      <p:pic>
        <p:nvPicPr>
          <p:cNvPr id="20484" name="Picture 4" descr="http://ya-zemlyak.ru/images/photoarhiv/%D0%9F%D1%80%D0%BE%D0%BC%D1%8B%D1%81%D0%BB%D1%8B/%D0%A5%D0%BE%D1%85%D0%98%D0%B7%D0%B3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2214554"/>
            <a:ext cx="2714644" cy="3994405"/>
          </a:xfrm>
          <a:prstGeom prst="rect">
            <a:avLst/>
          </a:prstGeom>
          <a:noFill/>
        </p:spPr>
      </p:pic>
      <p:pic>
        <p:nvPicPr>
          <p:cNvPr id="12" name="Рисунок 11" descr="https://ds05.infourok.ru/uploads/ex/06fb/000e37ca-66f30f6d/hello_html_m721bc1c4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4572008"/>
            <a:ext cx="1450542" cy="1384296"/>
          </a:xfrm>
          <a:prstGeom prst="rect">
            <a:avLst/>
          </a:prstGeom>
          <a:noFill/>
        </p:spPr>
      </p:pic>
      <p:pic>
        <p:nvPicPr>
          <p:cNvPr id="13" name="Рисунок 12" descr="https://ds05.infourok.ru/uploads/ex/06fb/000e37ca-66f30f6d/hello_html_m721bc1c4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0958" y="214290"/>
            <a:ext cx="1450542" cy="138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allpaperscute.com/wp-content/uploads/2018/02/Desktop-Wallpaper-Plain-Gold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285728"/>
            <a:ext cx="7472386" cy="111442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</a:rPr>
              <a:t>   </a:t>
            </a:r>
            <a:r>
              <a:rPr lang="ru-RU" sz="16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Под конец покрывают особым маслом (олифой) и высушивают в шкафах – печах. После нагревания в печи металлический порошок  и масло придают изделию золотой блеск. Поэтому хохлому и называют – «Золотая хохлома»</a:t>
            </a:r>
          </a:p>
          <a:p>
            <a:endParaRPr lang="ru-RU" b="1" dirty="0" smtClean="0">
              <a:solidFill>
                <a:schemeClr val="bg1"/>
              </a:solidFill>
            </a:endParaRPr>
          </a:p>
          <a:p>
            <a:endParaRPr lang="ru-RU" dirty="0"/>
          </a:p>
        </p:txBody>
      </p:sp>
      <p:pic>
        <p:nvPicPr>
          <p:cNvPr id="2050" name="Picture 2" descr="https://mtdata.ru/u24/photoEE02/20806588233-0/origin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500174"/>
            <a:ext cx="6854621" cy="4572032"/>
          </a:xfrm>
          <a:prstGeom prst="rect">
            <a:avLst/>
          </a:prstGeom>
          <a:noFill/>
        </p:spPr>
      </p:pic>
      <p:pic>
        <p:nvPicPr>
          <p:cNvPr id="6" name="Рисунок 5" descr="https://img-fotki.yandex.ru/get/6304/36014149.92/0_6d6c3_83f4ffba_XL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5000636"/>
            <a:ext cx="1785950" cy="1714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allpaperscute.com/wp-content/uploads/2018/02/Desktop-Wallpaper-Plain-Gold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Золотая хохлома</a:t>
            </a:r>
            <a:endParaRPr lang="ru-RU" sz="32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avatars.mds.yandex.net/get-pdb/1338671/6a7cfb12-e63f-4e2b-82dd-32a56f0ef0c0/s1200"/>
          <p:cNvPicPr>
            <a:picLocks noChangeAspect="1" noChangeArrowheads="1"/>
          </p:cNvPicPr>
          <p:nvPr/>
        </p:nvPicPr>
        <p:blipFill>
          <a:blip r:embed="rId3"/>
          <a:srcRect l="4208" t="9352" r="13029" b="10224"/>
          <a:stretch>
            <a:fillRect/>
          </a:stretch>
        </p:blipFill>
        <p:spPr bwMode="auto">
          <a:xfrm>
            <a:off x="642910" y="928670"/>
            <a:ext cx="3429024" cy="2499119"/>
          </a:xfrm>
          <a:prstGeom prst="rect">
            <a:avLst/>
          </a:prstGeom>
          <a:noFill/>
        </p:spPr>
      </p:pic>
      <p:pic>
        <p:nvPicPr>
          <p:cNvPr id="1030" name="Picture 6" descr="http://etnografiavko.kz/muzeivko/etno_files/museum2.jpg"/>
          <p:cNvPicPr>
            <a:picLocks noChangeAspect="1" noChangeArrowheads="1"/>
          </p:cNvPicPr>
          <p:nvPr/>
        </p:nvPicPr>
        <p:blipFill>
          <a:blip r:embed="rId4"/>
          <a:srcRect l="15342" r="13062"/>
          <a:stretch>
            <a:fillRect/>
          </a:stretch>
        </p:blipFill>
        <p:spPr bwMode="auto">
          <a:xfrm>
            <a:off x="714348" y="3571876"/>
            <a:ext cx="3357586" cy="2901717"/>
          </a:xfrm>
          <a:prstGeom prst="rect">
            <a:avLst/>
          </a:prstGeom>
          <a:noFill/>
        </p:spPr>
      </p:pic>
      <p:sp>
        <p:nvSpPr>
          <p:cNvPr id="1034" name="AutoShape 10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0" name="Picture 16" descr="https://www.colibribookstore.com/media/catalog/product/cache/2/image/9df78eab33525d08d6e5fb8d27136e95/g/i/gifts-1229335-1752.jpg"/>
          <p:cNvPicPr>
            <a:picLocks noChangeAspect="1" noChangeArrowheads="1"/>
          </p:cNvPicPr>
          <p:nvPr/>
        </p:nvPicPr>
        <p:blipFill>
          <a:blip r:embed="rId5" cstate="print"/>
          <a:srcRect l="5162" t="5479" r="7091" b="1371"/>
          <a:stretch>
            <a:fillRect/>
          </a:stretch>
        </p:blipFill>
        <p:spPr bwMode="auto">
          <a:xfrm>
            <a:off x="5286380" y="1000108"/>
            <a:ext cx="2643206" cy="2428892"/>
          </a:xfrm>
          <a:prstGeom prst="rect">
            <a:avLst/>
          </a:prstGeom>
          <a:noFill/>
        </p:spPr>
      </p:pic>
      <p:pic>
        <p:nvPicPr>
          <p:cNvPr id="1042" name="Picture 18" descr="https://avatars.mds.yandex.net/get-pdb/1049661/09151b85-cd6f-4992-ac5a-41ce74bb3ebc/s1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3643314"/>
            <a:ext cx="3647697" cy="2714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allpaperscute.com/wp-content/uploads/2018/02/Desktop-Wallpaper-Plain-Gol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642910" y="428604"/>
            <a:ext cx="7143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Рисунок Хохлома привлекает  своей красочностью и яркостью.</a:t>
            </a:r>
            <a:r>
              <a:rPr lang="ru-RU" sz="1600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Мастера подбирают для узора такие  цвета красок, которые хорошо сочетаются: красный, черный, зелёный, коричневый, жёлтый.</a:t>
            </a:r>
            <a:endParaRPr lang="ru-RU" sz="1600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 Это особенности хохломской росписи, но есть и свои правила.</a:t>
            </a:r>
            <a:endParaRPr lang="ru-RU" sz="1600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https://s3.amazonaws.com/images.ecwid.com/images/13999142/1060249854.jpg"/>
          <p:cNvPicPr>
            <a:picLocks noChangeAspect="1" noChangeArrowheads="1"/>
          </p:cNvPicPr>
          <p:nvPr/>
        </p:nvPicPr>
        <p:blipFill>
          <a:blip r:embed="rId3"/>
          <a:srcRect t="8495" r="2310" b="8681"/>
          <a:stretch>
            <a:fillRect/>
          </a:stretch>
        </p:blipFill>
        <p:spPr bwMode="auto">
          <a:xfrm>
            <a:off x="1571604" y="1537446"/>
            <a:ext cx="5929354" cy="5027061"/>
          </a:xfrm>
          <a:prstGeom prst="rect">
            <a:avLst/>
          </a:prstGeom>
          <a:noFill/>
        </p:spPr>
      </p:pic>
      <p:pic>
        <p:nvPicPr>
          <p:cNvPr id="7" name="Рисунок 6" descr="https://ds05.infourok.ru/uploads/ex/06fb/000e37ca-66f30f6d/hello_html_m721bc1c4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6710" y="1785926"/>
            <a:ext cx="1143008" cy="1169981"/>
          </a:xfrm>
          <a:prstGeom prst="rect">
            <a:avLst/>
          </a:prstGeom>
          <a:noFill/>
        </p:spPr>
      </p:pic>
      <p:pic>
        <p:nvPicPr>
          <p:cNvPr id="8" name="Рисунок 7" descr="https://ds05.infourok.ru/uploads/ex/06fb/000e37ca-66f30f6d/hello_html_m721bc1c4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572008"/>
            <a:ext cx="1164790" cy="11699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allpaperscute.com/wp-content/uploads/2018/02/Desktop-Wallpaper-Plain-Gol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Цветовое решение</a:t>
            </a:r>
            <a:endParaRPr lang="ru-RU" sz="32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785786" y="1000108"/>
            <a:ext cx="928694" cy="8572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85786" y="2071678"/>
            <a:ext cx="928694" cy="8572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857224" y="5857892"/>
            <a:ext cx="500066" cy="428628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857224" y="4714884"/>
            <a:ext cx="500066" cy="42862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857224" y="5286388"/>
            <a:ext cx="500066" cy="428628"/>
          </a:xfrm>
          <a:prstGeom prst="ellipse">
            <a:avLst/>
          </a:prstGeom>
          <a:solidFill>
            <a:srgbClr val="66330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авая фигурная скобка 9"/>
          <p:cNvSpPr/>
          <p:nvPr/>
        </p:nvSpPr>
        <p:spPr>
          <a:xfrm>
            <a:off x="1857356" y="1071546"/>
            <a:ext cx="428628" cy="2786082"/>
          </a:xfrm>
          <a:prstGeom prst="rightBrac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авая фигурная скобка 10"/>
          <p:cNvSpPr/>
          <p:nvPr/>
        </p:nvSpPr>
        <p:spPr>
          <a:xfrm>
            <a:off x="1857356" y="4643446"/>
            <a:ext cx="428628" cy="1714512"/>
          </a:xfrm>
          <a:prstGeom prst="rightBrac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357422" y="2285992"/>
            <a:ext cx="1349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ОСНОВНЫЕ</a:t>
            </a:r>
            <a: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57422" y="5286388"/>
            <a:ext cx="20553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ДОПОЛНИТЕЛЬНЫЕ</a:t>
            </a:r>
            <a:endParaRPr lang="ru-RU" sz="14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429124" y="1071546"/>
            <a:ext cx="4572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Черный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600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на его фоне большую информативность проявляют другие цвета.</a:t>
            </a:r>
          </a:p>
          <a:p>
            <a:endParaRPr lang="ru-RU" sz="1600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Красный</a:t>
            </a:r>
            <a:r>
              <a:rPr lang="ru-RU" sz="16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sz="1600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цвет здоровья, процветания и красоты.  </a:t>
            </a:r>
          </a:p>
          <a:p>
            <a:endParaRPr lang="ru-RU" sz="1600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Золотой:</a:t>
            </a:r>
            <a:r>
              <a:rPr lang="ru-RU" sz="16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э</a:t>
            </a:r>
            <a:r>
              <a:rPr lang="ru-RU" sz="1600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то сама жизненная сила, энергия Солнца и огня, плодородия и благополучия. Золото ассоциируется и с богатством, и с успехом, и со славой.  </a:t>
            </a:r>
            <a:endParaRPr lang="ru-RU" sz="1600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29124" y="485776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Зеленый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коричневый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желтый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цвета, которые действительно помогают оживить изображение, добавить ему динамики.</a:t>
            </a:r>
            <a:endParaRPr lang="ru-RU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 descr="https://thumbs.dreamstime.com/b/%D0%BF%D1%80%D0%B5-%D0%BF%D0%BE%D1%81%D1%8B-%D0%BA%D0%B0-%D1%82%D0%B5%D0%BA%D1%81%D1%82%D1%83%D1%80%D1%8B-%D1%81%D1%83%D1%81%D0%B0-%D1%8C%D0%BD%D0%BE%D0%B3%D0%BE-%D0%B7%D0%BE-%D0%BE%D1%82%D0%B0-8420820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071810"/>
            <a:ext cx="857256" cy="857256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allpaperscute.com/wp-content/uploads/2018/02/Desktop-Wallpaper-Plain-Gol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Элементы узора</a:t>
            </a:r>
            <a:endParaRPr lang="ru-RU" sz="32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http://i.chieneva.ru/u/8b/74b496cdd711e5a5d6c6ea54f05cb6/-/Page5.jpg"/>
          <p:cNvPicPr>
            <a:picLocks noChangeAspect="1" noChangeArrowheads="1"/>
          </p:cNvPicPr>
          <p:nvPr/>
        </p:nvPicPr>
        <p:blipFill>
          <a:blip r:embed="rId3"/>
          <a:srcRect t="7589" r="34029" b="38023"/>
          <a:stretch>
            <a:fillRect/>
          </a:stretch>
        </p:blipFill>
        <p:spPr bwMode="auto">
          <a:xfrm>
            <a:off x="642910" y="1643050"/>
            <a:ext cx="7863896" cy="457203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571868" y="928670"/>
            <a:ext cx="2117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УЗОР  « ТРАВКА»</a:t>
            </a:r>
            <a:endParaRPr lang="ru-RU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allpaperscute.com/wp-content/uploads/2018/02/Desktop-Wallpaper-Plain-Gol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УЗОР «ЯГОДКИ»</a:t>
            </a:r>
            <a:endParaRPr lang="ru-RU" sz="18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http://www.игрушкитут.рф/image/cache/catalog/5f929338d49325fa53e4c928c48a7f04-800x800.jpeg"/>
          <p:cNvPicPr>
            <a:picLocks noChangeAspect="1" noChangeArrowheads="1"/>
          </p:cNvPicPr>
          <p:nvPr/>
        </p:nvPicPr>
        <p:blipFill>
          <a:blip r:embed="rId3"/>
          <a:srcRect t="20674" b="17304"/>
          <a:stretch>
            <a:fillRect/>
          </a:stretch>
        </p:blipFill>
        <p:spPr bwMode="auto">
          <a:xfrm>
            <a:off x="642910" y="1142984"/>
            <a:ext cx="8177941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allpaperscute.com/wp-content/uploads/2018/02/Desktop-Wallpaper-Plain-Gol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УЗОР «ЛИСТОЧКИ»</a:t>
            </a:r>
            <a:endParaRPr lang="ru-RU" sz="18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https://ds05.infourok.ru/uploads/ex/08b3/00040052-8ea90096/640/img11.jpg"/>
          <p:cNvPicPr>
            <a:picLocks noChangeAspect="1" noChangeArrowheads="1"/>
          </p:cNvPicPr>
          <p:nvPr/>
        </p:nvPicPr>
        <p:blipFill>
          <a:blip r:embed="rId3"/>
          <a:srcRect l="15234" t="25000" r="10937" b="7812"/>
          <a:stretch>
            <a:fillRect/>
          </a:stretch>
        </p:blipFill>
        <p:spPr bwMode="auto">
          <a:xfrm>
            <a:off x="928662" y="1142984"/>
            <a:ext cx="7628914" cy="5207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allpaperscute.com/wp-content/uploads/2018/02/Desktop-Wallpaper-Plain-Gol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ds05.infourok.ru/uploads/ex/06fb/000e37ca-66f30f6d/hello_html_m721bc1c4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142852"/>
            <a:ext cx="2143108" cy="185738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1071546"/>
            <a:ext cx="30718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Резные ложки и ковши</a:t>
            </a:r>
            <a:b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Ты разгляди-ка, не спеши.</a:t>
            </a:r>
            <a:b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Там травка вьется и цветы</a:t>
            </a:r>
            <a:b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Растут нездешней красоты.</a:t>
            </a:r>
            <a:b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Блестят они, как золотые</a:t>
            </a:r>
            <a:b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А может, солнцем залитые.</a:t>
            </a:r>
            <a:endParaRPr lang="ru-RU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0100" y="428604"/>
            <a:ext cx="24965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u="sng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Золотая хохлома</a:t>
            </a:r>
            <a:endParaRPr lang="ru-RU" sz="2400" u="sng" dirty="0"/>
          </a:p>
        </p:txBody>
      </p:sp>
      <p:pic>
        <p:nvPicPr>
          <p:cNvPr id="27650" name="Picture 2" descr="https://www.stihi.ru/pics/2019/10/27/146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3143248"/>
            <a:ext cx="3786214" cy="3267749"/>
          </a:xfrm>
          <a:prstGeom prst="rect">
            <a:avLst/>
          </a:prstGeom>
          <a:noFill/>
        </p:spPr>
      </p:pic>
      <p:pic>
        <p:nvPicPr>
          <p:cNvPr id="27654" name="Picture 6" descr="https://www.samovar24.ru/upload/iblock/e86/e864492d677128ca81ae89d76deefab0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6" y="2357430"/>
            <a:ext cx="4011789" cy="4071966"/>
          </a:xfrm>
          <a:prstGeom prst="rect">
            <a:avLst/>
          </a:prstGeom>
          <a:noFill/>
        </p:spPr>
      </p:pic>
      <p:pic>
        <p:nvPicPr>
          <p:cNvPr id="8" name="Русская нар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714348" y="642939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82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412</Words>
  <Application>Microsoft Office PowerPoint</Application>
  <PresentationFormat>Экран (4:3)</PresentationFormat>
  <Paragraphs>32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Откуда появилась красочная посуда на самом деле? Близ Нижнего Новгорода, среди заволжских     деревень раскинулось большое старинное село Хохлома, расположенное на берегу Волги.  </vt:lpstr>
      <vt:lpstr>Слайд 5</vt:lpstr>
      <vt:lpstr>Слайд 6</vt:lpstr>
      <vt:lpstr>Слайд 7</vt:lpstr>
      <vt:lpstr>Золотая хохлома</vt:lpstr>
      <vt:lpstr>Слайд 9</vt:lpstr>
      <vt:lpstr>Цветовое решение</vt:lpstr>
      <vt:lpstr>Элементы узора</vt:lpstr>
      <vt:lpstr>УЗОР «ЯГОДКИ»</vt:lpstr>
      <vt:lpstr>УЗОР «ЛИСТОЧКИ»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GSanses</dc:creator>
  <cp:lastModifiedBy>GSanses</cp:lastModifiedBy>
  <cp:revision>30</cp:revision>
  <dcterms:created xsi:type="dcterms:W3CDTF">2020-03-20T06:13:45Z</dcterms:created>
  <dcterms:modified xsi:type="dcterms:W3CDTF">2020-03-21T15:45:32Z</dcterms:modified>
</cp:coreProperties>
</file>