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0" r:id="rId2"/>
    <p:sldMasterId id="2147483732" r:id="rId3"/>
  </p:sldMasterIdLst>
  <p:sldIdLst>
    <p:sldId id="256" r:id="rId4"/>
    <p:sldId id="258" r:id="rId5"/>
    <p:sldId id="257" r:id="rId6"/>
    <p:sldId id="259" r:id="rId7"/>
    <p:sldId id="260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4" r:id="rId18"/>
    <p:sldId id="273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4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penza-n.ru/wp-content/uploads/2016/03/947b92e7fcdd7dcf9a02f58aeab383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3401" y="0"/>
            <a:ext cx="9177401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00364" y="4143380"/>
            <a:ext cx="5857916" cy="714380"/>
          </a:xfrm>
        </p:spPr>
        <p:txBody>
          <a:bodyPr>
            <a:no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Весенние сельскохозяйственные работы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5786454"/>
            <a:ext cx="46434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>МБДОУ №4 воспитатель Гусева А.В.</a:t>
            </a:r>
          </a:p>
          <a:p>
            <a:pPr algn="ctr"/>
            <a:r>
              <a:rPr lang="ru-RU" b="1" dirty="0" smtClean="0">
                <a:solidFill>
                  <a:srgbClr val="FFC000"/>
                </a:solidFill>
              </a:rPr>
              <a:t>   </a:t>
            </a:r>
            <a:endParaRPr lang="ru-RU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sz="quarter" idx="1"/>
          </p:nvPr>
        </p:nvSpPr>
        <p:spPr>
          <a:xfrm>
            <a:off x="2428860" y="285728"/>
            <a:ext cx="4071966" cy="785818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3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Земледелие</a:t>
            </a:r>
            <a:endParaRPr lang="ru-RU" sz="3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admoblkaluga.ru/upload/minselhoz/!!!+JAN/564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285860"/>
            <a:ext cx="5857916" cy="40166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928794" y="53578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Весенняя страда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это напряженная работа в весенний период по подготовке посевных работ. Ранней весной основной работой является вспашка земли.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sport.reporter34.ru/assets/components/stavgorod/connector2.php?action=web/getfile&amp;filename=29667&amp;ld=33488&amp;im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142984"/>
            <a:ext cx="8358246" cy="5429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>
          <a:xfrm>
            <a:off x="500034" y="214290"/>
            <a:ext cx="8229600" cy="9715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Трактор с плугом. </a:t>
            </a:r>
          </a:p>
          <a:p>
            <a:pPr algn="ctr">
              <a:buNone/>
            </a:pPr>
            <a:r>
              <a:rPr lang="ru-RU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Плуг переворачивает земляной пласт</a:t>
            </a:r>
            <a:endParaRPr lang="ru-RU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Трактор боронит землю железными зубьями бороны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dom\Desktop\http---www.prom-dt75.ru-accel-content-images-975_1.jpg"/>
          <p:cNvPicPr>
            <a:picLocks noChangeAspect="1" noChangeArrowheads="1"/>
          </p:cNvPicPr>
          <p:nvPr/>
        </p:nvPicPr>
        <p:blipFill>
          <a:blip r:embed="rId2"/>
          <a:srcRect b="12329"/>
          <a:stretch>
            <a:fillRect/>
          </a:stretch>
        </p:blipFill>
        <p:spPr bwMode="auto">
          <a:xfrm>
            <a:off x="285720" y="1428736"/>
            <a:ext cx="8429684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357166"/>
            <a:ext cx="7772400" cy="1143000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Когда земля готова к посеву, к трактору цепляют сеялку. Из сеялки семена равномерно падают на землю в бороздки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dom\Desktop\image013_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24000"/>
            <a:ext cx="8572560" cy="5048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0"/>
            <a:ext cx="5929354" cy="6540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Так обрабатывают посевы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dom\Desktop\bg-07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6" y="571480"/>
            <a:ext cx="5072066" cy="3276600"/>
          </a:xfrm>
          <a:prstGeom prst="rect">
            <a:avLst/>
          </a:prstGeom>
          <a:noFill/>
        </p:spPr>
      </p:pic>
      <p:pic>
        <p:nvPicPr>
          <p:cNvPr id="1027" name="Picture 3" descr="C:\Users\dom\Desktop\4487491f17d8391502fa197b8554c5f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57620" y="3286124"/>
            <a:ext cx="4703087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5429256" y="1285860"/>
            <a:ext cx="3143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Подкормка для лучшего роста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42910" y="4357694"/>
            <a:ext cx="30003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 также защита от вредителей и болезней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929718" cy="171448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Комбайн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сложная уборочная машина, 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производящая одновременно срезание хлеба, его обмолот и очистку зерна</a:t>
            </a:r>
            <a:r>
              <a:rPr lang="ru-RU" sz="2800" dirty="0" smtClean="0"/>
              <a:t>. </a:t>
            </a:r>
            <a:endParaRPr lang="ru-RU" sz="2800" dirty="0"/>
          </a:p>
        </p:txBody>
      </p:sp>
      <p:pic>
        <p:nvPicPr>
          <p:cNvPr id="4" name="Содержимое 3" descr="kombayn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14282" y="1643050"/>
            <a:ext cx="8643998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Животноводство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7543824" cy="2686056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1028" name="Picture 4" descr="http://meatinfo.ru/data/news/344009/quackadoodleoinkbah-4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928670"/>
            <a:ext cx="4857754" cy="54578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Коровник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6082" name="Picture 2" descr="http://kotel-gestiya.ru/files/gallery/gde_primen/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142984"/>
            <a:ext cx="7834448" cy="5219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винарник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7108" name="Picture 4" descr="http://www.agrosoyuz.com/upload/medialibrary/d7c/d7ce1dd2829bff6ef2438028d8d0b8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857364"/>
            <a:ext cx="7038956" cy="4708677"/>
          </a:xfrm>
          <a:prstGeom prst="rect">
            <a:avLst/>
          </a:prstGeom>
          <a:noFill/>
        </p:spPr>
      </p:pic>
      <p:pic>
        <p:nvPicPr>
          <p:cNvPr id="6" name="Picture 2" descr="http://www.vlast-sovetov.ru/uploads/news-2015/news-2015-ToQ1dZ43rV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857232"/>
            <a:ext cx="3429023" cy="25717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543428" cy="86834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Козоводство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8130" name="Picture 2" descr="http://xn--80agzchcahhcf.xn--p1ai/images/jiv/4e899481b0005dffb2a2b6a788cb7f4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285860"/>
            <a:ext cx="3714776" cy="2467673"/>
          </a:xfrm>
          <a:prstGeom prst="rect">
            <a:avLst/>
          </a:prstGeom>
          <a:noFill/>
        </p:spPr>
      </p:pic>
      <p:pic>
        <p:nvPicPr>
          <p:cNvPr id="48132" name="Picture 4" descr="http://cod26.ru/wp-content/uploads/2015/11/v-andropovskom-rajone-zaderzhany-poxititeli-ovec.jpg"/>
          <p:cNvPicPr>
            <a:picLocks noChangeAspect="1" noChangeArrowheads="1"/>
          </p:cNvPicPr>
          <p:nvPr/>
        </p:nvPicPr>
        <p:blipFill>
          <a:blip r:embed="rId3"/>
          <a:srcRect t="12000" b="10000"/>
          <a:stretch>
            <a:fillRect/>
          </a:stretch>
        </p:blipFill>
        <p:spPr bwMode="auto">
          <a:xfrm>
            <a:off x="2643174" y="3714752"/>
            <a:ext cx="6355005" cy="278608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500694" y="2714620"/>
            <a:ext cx="321471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Овцеводство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5572164" cy="77472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Птицеводство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6" name="Picture 4" descr="https://novostipmr.com/sites/default/files/tmp/filefield_paths/pticevodstvo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9140" y="2428868"/>
            <a:ext cx="5927242" cy="4234686"/>
          </a:xfrm>
          <a:prstGeom prst="rect">
            <a:avLst/>
          </a:prstGeom>
          <a:noFill/>
        </p:spPr>
      </p:pic>
      <p:pic>
        <p:nvPicPr>
          <p:cNvPr id="49158" name="Picture 6" descr="http://bredynews.ru/media/k2/items/cache/fdde1da287ef645878d672d35edb2d9e_X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143380"/>
            <a:ext cx="2214518" cy="1523097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9160" name="Picture 8" descr="http://sagrada.biz/images/thumbs/809/big-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571480"/>
            <a:ext cx="3143272" cy="20955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2" descr="http://columbiaamusements.com/wp-content/uploads/2017/01/layers-ca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1" y="928670"/>
            <a:ext cx="3264553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Овощеводство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2071678"/>
            <a:ext cx="35004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Посадка семян рассады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184" name="Picture 8" descr="http://teplica-exp.ru/wp-content/uploads/2017/02/Posadka-kartofelya-v-lun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142984"/>
            <a:ext cx="4800576" cy="3600432"/>
          </a:xfrm>
          <a:prstGeom prst="rect">
            <a:avLst/>
          </a:prstGeom>
          <a:noFill/>
        </p:spPr>
      </p:pic>
      <p:pic>
        <p:nvPicPr>
          <p:cNvPr id="50186" name="Picture 10" descr="http://dacha.souzpromexpo.ru/files/0/3260161461082024.jpeg"/>
          <p:cNvPicPr>
            <a:picLocks noChangeAspect="1" noChangeArrowheads="1"/>
          </p:cNvPicPr>
          <p:nvPr/>
        </p:nvPicPr>
        <p:blipFill>
          <a:blip r:embed="rId3"/>
          <a:srcRect l="4286" t="1500" r="4642" b="2499"/>
          <a:stretch>
            <a:fillRect/>
          </a:stretch>
        </p:blipFill>
        <p:spPr bwMode="auto">
          <a:xfrm>
            <a:off x="4071934" y="2914646"/>
            <a:ext cx="4857784" cy="36576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http://vestina.ru/images/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5286412" cy="3512907"/>
          </a:xfrm>
          <a:prstGeom prst="rect">
            <a:avLst/>
          </a:prstGeom>
          <a:noFill/>
        </p:spPr>
      </p:pic>
      <p:pic>
        <p:nvPicPr>
          <p:cNvPr id="51204" name="Picture 4" descr="http://koffkindom.ru/wp-content/uploads/2016/03/teplye-grjadki-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571876"/>
            <a:ext cx="5047429" cy="3071834"/>
          </a:xfrm>
          <a:prstGeom prst="rect">
            <a:avLst/>
          </a:prstGeom>
          <a:noFill/>
        </p:spPr>
      </p:pic>
      <p:pic>
        <p:nvPicPr>
          <p:cNvPr id="51206" name="Picture 6" descr="http://kk-apk.ru/images/pictures/maxresdefaul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286256"/>
            <a:ext cx="3143271" cy="2357454"/>
          </a:xfrm>
          <a:prstGeom prst="rect">
            <a:avLst/>
          </a:prstGeom>
          <a:noFill/>
        </p:spPr>
      </p:pic>
      <p:pic>
        <p:nvPicPr>
          <p:cNvPr id="51208" name="Picture 8" descr="http://avangard-93.ru/_nw/61/9208024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1071546"/>
            <a:ext cx="3174081" cy="17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Садоводство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3250" name="Picture 2" descr="http://maja-dacha.ru/wp-content/uploads/2014/10/36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2071678"/>
            <a:ext cx="3417064" cy="2286016"/>
          </a:xfrm>
          <a:prstGeom prst="rect">
            <a:avLst/>
          </a:prstGeom>
          <a:noFill/>
        </p:spPr>
      </p:pic>
      <p:pic>
        <p:nvPicPr>
          <p:cNvPr id="53254" name="Picture 6" descr="http://u8036598.isp.regruhosting.ru/images/pskov/uhod_plo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71480"/>
            <a:ext cx="4953033" cy="37147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429256" y="1071546"/>
            <a:ext cx="46009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Побелка деревьев и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обрезание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старых веток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6" name="Picture 8" descr="http://gov39.ru/images/governor/b/22052015-02/img_06.jpg"/>
          <p:cNvPicPr>
            <a:picLocks noChangeAspect="1" noChangeArrowheads="1"/>
          </p:cNvPicPr>
          <p:nvPr/>
        </p:nvPicPr>
        <p:blipFill>
          <a:blip r:embed="rId4"/>
          <a:srcRect t="18182"/>
          <a:stretch>
            <a:fillRect/>
          </a:stretch>
        </p:blipFill>
        <p:spPr bwMode="auto">
          <a:xfrm>
            <a:off x="857224" y="4429132"/>
            <a:ext cx="4000528" cy="218210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5072066" y="5143512"/>
            <a:ext cx="37516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Посадка молодых деревьев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2226" name="Picture 2" descr="http://maja-dacha.ru/wp-content/uploads/2015/10/1024-6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6738913" cy="3792598"/>
          </a:xfrm>
          <a:prstGeom prst="rect">
            <a:avLst/>
          </a:prstGeom>
          <a:noFill/>
        </p:spPr>
      </p:pic>
      <p:pic>
        <p:nvPicPr>
          <p:cNvPr id="52228" name="Picture 4" descr="http://img-2003-05.photosight.ru/01/2004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786190"/>
            <a:ext cx="2483398" cy="1571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2230" name="Picture 6" descr="http://investdag.ru/content/uploads/2016/05/54070471-1-768x5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3143248"/>
            <a:ext cx="5357849" cy="3571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6540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Рыбоводство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4274" name="Picture 2" descr="https://thumbs.dreamstime.com/z/fish-farming-cages-nets-adriatic-sea-29906849.jpg"/>
          <p:cNvPicPr>
            <a:picLocks noChangeAspect="1" noChangeArrowheads="1"/>
          </p:cNvPicPr>
          <p:nvPr/>
        </p:nvPicPr>
        <p:blipFill>
          <a:blip r:embed="rId2"/>
          <a:srcRect t="11965" b="38847"/>
          <a:stretch>
            <a:fillRect/>
          </a:stretch>
        </p:blipFill>
        <p:spPr bwMode="auto">
          <a:xfrm>
            <a:off x="928662" y="642918"/>
            <a:ext cx="7299657" cy="2643206"/>
          </a:xfrm>
          <a:prstGeom prst="rect">
            <a:avLst/>
          </a:prstGeom>
          <a:noFill/>
        </p:spPr>
      </p:pic>
      <p:pic>
        <p:nvPicPr>
          <p:cNvPr id="54276" name="Picture 4" descr="http://www.zn38.ru/_nw/5/36219067.jpg"/>
          <p:cNvPicPr>
            <a:picLocks noChangeAspect="1" noChangeArrowheads="1"/>
          </p:cNvPicPr>
          <p:nvPr/>
        </p:nvPicPr>
        <p:blipFill>
          <a:blip r:embed="rId3"/>
          <a:srcRect t="20873" r="5149"/>
          <a:stretch>
            <a:fillRect/>
          </a:stretch>
        </p:blipFill>
        <p:spPr bwMode="auto">
          <a:xfrm>
            <a:off x="4248380" y="3500439"/>
            <a:ext cx="4681338" cy="2928958"/>
          </a:xfrm>
          <a:prstGeom prst="rect">
            <a:avLst/>
          </a:prstGeom>
          <a:noFill/>
        </p:spPr>
      </p:pic>
      <p:pic>
        <p:nvPicPr>
          <p:cNvPr id="54278" name="Picture 6" descr="http://oceanlineaqua.com/images/image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44" y="3571876"/>
            <a:ext cx="4046616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5300" name="Picture 4" descr="https://www.miasskiy.ru/wp-content/uploads/2016/10/Tropical-Fish-Far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6667545" cy="5000660"/>
          </a:xfrm>
          <a:prstGeom prst="rect">
            <a:avLst/>
          </a:prstGeom>
          <a:noFill/>
        </p:spPr>
      </p:pic>
      <p:pic>
        <p:nvPicPr>
          <p:cNvPr id="6" name="Picture 2" descr="http://www.inform.kz/fotoarticles/20160521073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4143380"/>
            <a:ext cx="3323944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6322" name="Picture 2" descr="http://www.blueenot.ru/images/1313.jpg"/>
          <p:cNvPicPr>
            <a:picLocks noChangeAspect="1" noChangeArrowheads="1"/>
          </p:cNvPicPr>
          <p:nvPr/>
        </p:nvPicPr>
        <p:blipFill>
          <a:blip r:embed="rId2"/>
          <a:srcRect t="19774" r="8124" b="25141"/>
          <a:stretch>
            <a:fillRect/>
          </a:stretch>
        </p:blipFill>
        <p:spPr bwMode="auto">
          <a:xfrm>
            <a:off x="5000628" y="4500570"/>
            <a:ext cx="3769729" cy="15001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6324" name="Picture 4" descr="http://foneyes.ru/img/picture/Apr/07/e092737c33ac6983830efb5e63396698/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4143380"/>
            <a:ext cx="3286148" cy="20538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8" descr="http://avangard-93.ru/_nw/61/920802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2071678"/>
            <a:ext cx="3094856" cy="17413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6326" name="Picture 6" descr="http://www.bumbinorn.ru/uploads/posts/2012-09/1348900186_korovi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328" y="1857364"/>
            <a:ext cx="3002272" cy="20002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Picture 2" descr="http://sport.reporter34.ru/assets/components/stavgorod/connector2.php?action=web/getfile&amp;filename=29667&amp;ld=33488&amp;imag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57554" y="428604"/>
            <a:ext cx="2643206" cy="17169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107</Words>
  <PresentationFormat>Экран (4:3)</PresentationFormat>
  <Paragraphs>26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19</vt:i4>
      </vt:variant>
    </vt:vector>
  </HeadingPairs>
  <TitlesOfParts>
    <vt:vector size="22" baseType="lpstr">
      <vt:lpstr>Тема Office</vt:lpstr>
      <vt:lpstr>Справедливость</vt:lpstr>
      <vt:lpstr>1_Справедливость</vt:lpstr>
      <vt:lpstr>Слайд 1</vt:lpstr>
      <vt:lpstr>Слайд 2</vt:lpstr>
      <vt:lpstr>Слайд 3</vt:lpstr>
      <vt:lpstr>Трактор боронит землю железными зубьями бороны</vt:lpstr>
      <vt:lpstr>Когда земля готова к посеву, к трактору цепляют сеялку. Из сеялки семена равномерно падают на землю в бороздки</vt:lpstr>
      <vt:lpstr>Так обрабатывают посевы </vt:lpstr>
      <vt:lpstr>Комбайн – сложная уборочная машина,  производящая одновременно срезание хлеба, его обмолот и очистку зерна. </vt:lpstr>
      <vt:lpstr>Животноводство </vt:lpstr>
      <vt:lpstr>Коровник</vt:lpstr>
      <vt:lpstr>Свинарник</vt:lpstr>
      <vt:lpstr>   Козоводство</vt:lpstr>
      <vt:lpstr>Птицеводство</vt:lpstr>
      <vt:lpstr>Овощеводство</vt:lpstr>
      <vt:lpstr>Слайд 14</vt:lpstr>
      <vt:lpstr>Садоводство</vt:lpstr>
      <vt:lpstr>Слайд 16</vt:lpstr>
      <vt:lpstr>Рыбоводство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</dc:title>
  <dc:creator>dom</dc:creator>
  <cp:lastModifiedBy>GSanses</cp:lastModifiedBy>
  <cp:revision>29</cp:revision>
  <dcterms:created xsi:type="dcterms:W3CDTF">2016-04-05T06:25:40Z</dcterms:created>
  <dcterms:modified xsi:type="dcterms:W3CDTF">2017-03-25T12:22:31Z</dcterms:modified>
</cp:coreProperties>
</file>